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62" r:id="rId5"/>
    <p:sldId id="1031" r:id="rId6"/>
    <p:sldId id="1005" r:id="rId7"/>
    <p:sldId id="1027" r:id="rId8"/>
    <p:sldId id="1032" r:id="rId9"/>
    <p:sldId id="1013" r:id="rId10"/>
    <p:sldId id="1009" r:id="rId11"/>
    <p:sldId id="300" r:id="rId12"/>
    <p:sldId id="263" r:id="rId13"/>
    <p:sldId id="1000" r:id="rId14"/>
    <p:sldId id="998" r:id="rId15"/>
    <p:sldId id="1007" r:id="rId16"/>
    <p:sldId id="1037" r:id="rId17"/>
    <p:sldId id="1034" r:id="rId18"/>
    <p:sldId id="1008" r:id="rId19"/>
    <p:sldId id="724" r:id="rId20"/>
    <p:sldId id="102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ABC5"/>
    <a:srgbClr val="4598AB"/>
    <a:srgbClr val="27AEC9"/>
    <a:srgbClr val="C8E9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DE44AE-2D42-4184-9A7A-685A43F7EE98}" v="921" dt="2022-11-08T06:35:49.7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94660"/>
  </p:normalViewPr>
  <p:slideViewPr>
    <p:cSldViewPr snapToGrid="0">
      <p:cViewPr varScale="1">
        <p:scale>
          <a:sx n="80" d="100"/>
          <a:sy n="80" d="100"/>
        </p:scale>
        <p:origin x="1013" y="58"/>
      </p:cViewPr>
      <p:guideLst/>
    </p:cSldViewPr>
  </p:slideViewPr>
  <p:notesTextViewPr>
    <p:cViewPr>
      <p:scale>
        <a:sx n="1" d="1"/>
        <a:sy n="1" d="1"/>
      </p:scale>
      <p:origin x="0" y="0"/>
    </p:cViewPr>
  </p:notesTextViewPr>
  <p:sorterViewPr>
    <p:cViewPr>
      <p:scale>
        <a:sx n="100" d="100"/>
        <a:sy n="100" d="100"/>
      </p:scale>
      <p:origin x="0" y="-60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Bennell" userId="b175fa05-62d9-486d-9408-e80533475557" providerId="ADAL" clId="{B4DE44AE-2D42-4184-9A7A-685A43F7EE98}"/>
    <pc:docChg chg="undo custSel addSld delSld modSld sldOrd modMainMaster">
      <pc:chgData name="Mary Bennell" userId="b175fa05-62d9-486d-9408-e80533475557" providerId="ADAL" clId="{B4DE44AE-2D42-4184-9A7A-685A43F7EE98}" dt="2022-11-09T14:20:25.097" v="10787" actId="47"/>
      <pc:docMkLst>
        <pc:docMk/>
      </pc:docMkLst>
      <pc:sldChg chg="addSp delSp modSp mod setBg">
        <pc:chgData name="Mary Bennell" userId="b175fa05-62d9-486d-9408-e80533475557" providerId="ADAL" clId="{B4DE44AE-2D42-4184-9A7A-685A43F7EE98}" dt="2022-11-06T12:29:15.525" v="9888" actId="20577"/>
        <pc:sldMkLst>
          <pc:docMk/>
          <pc:sldMk cId="2212455460" sldId="262"/>
        </pc:sldMkLst>
        <pc:spChg chg="del mod">
          <ac:chgData name="Mary Bennell" userId="b175fa05-62d9-486d-9408-e80533475557" providerId="ADAL" clId="{B4DE44AE-2D42-4184-9A7A-685A43F7EE98}" dt="2022-11-02T15:05:24.036" v="1" actId="478"/>
          <ac:spMkLst>
            <pc:docMk/>
            <pc:sldMk cId="2212455460" sldId="262"/>
            <ac:spMk id="2" creationId="{85CBE86C-343B-4CFD-BAF2-DADC161B007F}"/>
          </ac:spMkLst>
        </pc:spChg>
        <pc:spChg chg="add del mod">
          <ac:chgData name="Mary Bennell" userId="b175fa05-62d9-486d-9408-e80533475557" providerId="ADAL" clId="{B4DE44AE-2D42-4184-9A7A-685A43F7EE98}" dt="2022-11-06T12:29:15.525" v="9888" actId="20577"/>
          <ac:spMkLst>
            <pc:docMk/>
            <pc:sldMk cId="2212455460" sldId="262"/>
            <ac:spMk id="10" creationId="{72559CA2-4399-40F2-B38F-ADB5925DD3EA}"/>
          </ac:spMkLst>
        </pc:spChg>
        <pc:graphicFrameChg chg="add del">
          <ac:chgData name="Mary Bennell" userId="b175fa05-62d9-486d-9408-e80533475557" providerId="ADAL" clId="{B4DE44AE-2D42-4184-9A7A-685A43F7EE98}" dt="2022-11-04T13:07:20.458" v="4956" actId="26606"/>
          <ac:graphicFrameMkLst>
            <pc:docMk/>
            <pc:sldMk cId="2212455460" sldId="262"/>
            <ac:graphicFrameMk id="13" creationId="{CDD2E79B-3098-6D4D-10D0-75220F56D6C4}"/>
          </ac:graphicFrameMkLst>
        </pc:graphicFrameChg>
        <pc:picChg chg="del">
          <ac:chgData name="Mary Bennell" userId="b175fa05-62d9-486d-9408-e80533475557" providerId="ADAL" clId="{B4DE44AE-2D42-4184-9A7A-685A43F7EE98}" dt="2022-11-04T12:20:44.868" v="4369" actId="478"/>
          <ac:picMkLst>
            <pc:docMk/>
            <pc:sldMk cId="2212455460" sldId="262"/>
            <ac:picMk id="3" creationId="{9B061041-EA93-4A49-AC86-5B7CE29C3121}"/>
          </ac:picMkLst>
        </pc:picChg>
        <pc:picChg chg="del">
          <ac:chgData name="Mary Bennell" userId="b175fa05-62d9-486d-9408-e80533475557" providerId="ADAL" clId="{B4DE44AE-2D42-4184-9A7A-685A43F7EE98}" dt="2022-11-04T12:20:46.938" v="4370" actId="478"/>
          <ac:picMkLst>
            <pc:docMk/>
            <pc:sldMk cId="2212455460" sldId="262"/>
            <ac:picMk id="4" creationId="{5395C7A0-B149-49BB-AA79-AC3BF0DEB8FC}"/>
          </ac:picMkLst>
        </pc:picChg>
        <pc:picChg chg="add mod">
          <ac:chgData name="Mary Bennell" userId="b175fa05-62d9-486d-9408-e80533475557" providerId="ADAL" clId="{B4DE44AE-2D42-4184-9A7A-685A43F7EE98}" dt="2022-11-04T15:21:59.595" v="5331" actId="1076"/>
          <ac:picMkLst>
            <pc:docMk/>
            <pc:sldMk cId="2212455460" sldId="262"/>
            <ac:picMk id="7" creationId="{05906753-6F6F-468F-9251-962DDBAEE36E}"/>
          </ac:picMkLst>
        </pc:picChg>
        <pc:picChg chg="del">
          <ac:chgData name="Mary Bennell" userId="b175fa05-62d9-486d-9408-e80533475557" providerId="ADAL" clId="{B4DE44AE-2D42-4184-9A7A-685A43F7EE98}" dt="2022-11-04T13:02:35.218" v="4609" actId="478"/>
          <ac:picMkLst>
            <pc:docMk/>
            <pc:sldMk cId="2212455460" sldId="262"/>
            <ac:picMk id="9" creationId="{ED2773F4-61B1-49BC-9E51-5AFB8C285B8A}"/>
          </ac:picMkLst>
        </pc:picChg>
        <pc:cxnChg chg="del">
          <ac:chgData name="Mary Bennell" userId="b175fa05-62d9-486d-9408-e80533475557" providerId="ADAL" clId="{B4DE44AE-2D42-4184-9A7A-685A43F7EE98}" dt="2022-11-04T13:02:37.948" v="4610" actId="478"/>
          <ac:cxnSpMkLst>
            <pc:docMk/>
            <pc:sldMk cId="2212455460" sldId="262"/>
            <ac:cxnSpMk id="12" creationId="{00000000-0000-0000-0000-000000000000}"/>
          </ac:cxnSpMkLst>
        </pc:cxnChg>
      </pc:sldChg>
      <pc:sldChg chg="addSp modSp add mod ord">
        <pc:chgData name="Mary Bennell" userId="b175fa05-62d9-486d-9408-e80533475557" providerId="ADAL" clId="{B4DE44AE-2D42-4184-9A7A-685A43F7EE98}" dt="2022-11-07T16:34:24.749" v="10408" actId="1037"/>
        <pc:sldMkLst>
          <pc:docMk/>
          <pc:sldMk cId="985902162" sldId="263"/>
        </pc:sldMkLst>
        <pc:spChg chg="add mod">
          <ac:chgData name="Mary Bennell" userId="b175fa05-62d9-486d-9408-e80533475557" providerId="ADAL" clId="{B4DE44AE-2D42-4184-9A7A-685A43F7EE98}" dt="2022-11-06T12:26:01.720" v="9721" actId="255"/>
          <ac:spMkLst>
            <pc:docMk/>
            <pc:sldMk cId="985902162" sldId="263"/>
            <ac:spMk id="4" creationId="{00AEE320-5C24-4512-B470-5F7B26E752EC}"/>
          </ac:spMkLst>
        </pc:spChg>
        <pc:picChg chg="mod">
          <ac:chgData name="Mary Bennell" userId="b175fa05-62d9-486d-9408-e80533475557" providerId="ADAL" clId="{B4DE44AE-2D42-4184-9A7A-685A43F7EE98}" dt="2022-11-07T16:34:24.749" v="10408" actId="1037"/>
          <ac:picMkLst>
            <pc:docMk/>
            <pc:sldMk cId="985902162" sldId="263"/>
            <ac:picMk id="2" creationId="{00000000-0000-0000-0000-000000000000}"/>
          </ac:picMkLst>
        </pc:picChg>
      </pc:sldChg>
      <pc:sldChg chg="add del">
        <pc:chgData name="Mary Bennell" userId="b175fa05-62d9-486d-9408-e80533475557" providerId="ADAL" clId="{B4DE44AE-2D42-4184-9A7A-685A43F7EE98}" dt="2022-11-04T12:26:12.613" v="4427" actId="47"/>
        <pc:sldMkLst>
          <pc:docMk/>
          <pc:sldMk cId="1213830553" sldId="296"/>
        </pc:sldMkLst>
      </pc:sldChg>
      <pc:sldChg chg="addSp delSp modSp add mod ord modClrScheme chgLayout">
        <pc:chgData name="Mary Bennell" userId="b175fa05-62d9-486d-9408-e80533475557" providerId="ADAL" clId="{B4DE44AE-2D42-4184-9A7A-685A43F7EE98}" dt="2022-11-07T16:34:00.058" v="10400" actId="14100"/>
        <pc:sldMkLst>
          <pc:docMk/>
          <pc:sldMk cId="2862476014" sldId="300"/>
        </pc:sldMkLst>
        <pc:spChg chg="add mod ord">
          <ac:chgData name="Mary Bennell" userId="b175fa05-62d9-486d-9408-e80533475557" providerId="ADAL" clId="{B4DE44AE-2D42-4184-9A7A-685A43F7EE98}" dt="2022-11-06T12:25:04.597" v="9649" actId="122"/>
          <ac:spMkLst>
            <pc:docMk/>
            <pc:sldMk cId="2862476014" sldId="300"/>
            <ac:spMk id="3" creationId="{8D88D9D9-9026-42E9-AA8E-36EC60A978D2}"/>
          </ac:spMkLst>
        </pc:spChg>
        <pc:spChg chg="del">
          <ac:chgData name="Mary Bennell" userId="b175fa05-62d9-486d-9408-e80533475557" providerId="ADAL" clId="{B4DE44AE-2D42-4184-9A7A-685A43F7EE98}" dt="2022-11-04T12:25:48.176" v="4426" actId="478"/>
          <ac:spMkLst>
            <pc:docMk/>
            <pc:sldMk cId="2862476014" sldId="300"/>
            <ac:spMk id="4" creationId="{00000000-0000-0000-0000-000000000000}"/>
          </ac:spMkLst>
        </pc:spChg>
        <pc:picChg chg="mod">
          <ac:chgData name="Mary Bennell" userId="b175fa05-62d9-486d-9408-e80533475557" providerId="ADAL" clId="{B4DE44AE-2D42-4184-9A7A-685A43F7EE98}" dt="2022-11-07T16:34:00.058" v="10400" actId="14100"/>
          <ac:picMkLst>
            <pc:docMk/>
            <pc:sldMk cId="2862476014" sldId="300"/>
            <ac:picMk id="2" creationId="{00000000-0000-0000-0000-000000000000}"/>
          </ac:picMkLst>
        </pc:picChg>
        <pc:picChg chg="add mod">
          <ac:chgData name="Mary Bennell" userId="b175fa05-62d9-486d-9408-e80533475557" providerId="ADAL" clId="{B4DE44AE-2D42-4184-9A7A-685A43F7EE98}" dt="2022-11-07T16:33:50.575" v="10399" actId="14100"/>
          <ac:picMkLst>
            <pc:docMk/>
            <pc:sldMk cId="2862476014" sldId="300"/>
            <ac:picMk id="5" creationId="{91D3038B-7980-41A9-94EB-6BA003A5DEE0}"/>
          </ac:picMkLst>
        </pc:picChg>
      </pc:sldChg>
      <pc:sldChg chg="addSp delSp modSp add del mod modClrScheme chgLayout">
        <pc:chgData name="Mary Bennell" userId="b175fa05-62d9-486d-9408-e80533475557" providerId="ADAL" clId="{B4DE44AE-2D42-4184-9A7A-685A43F7EE98}" dt="2022-11-06T11:26:09.731" v="7664" actId="47"/>
        <pc:sldMkLst>
          <pc:docMk/>
          <pc:sldMk cId="1269899651" sldId="721"/>
        </pc:sldMkLst>
        <pc:spChg chg="del mod">
          <ac:chgData name="Mary Bennell" userId="b175fa05-62d9-486d-9408-e80533475557" providerId="ADAL" clId="{B4DE44AE-2D42-4184-9A7A-685A43F7EE98}" dt="2022-11-06T10:19:44.665" v="6393" actId="700"/>
          <ac:spMkLst>
            <pc:docMk/>
            <pc:sldMk cId="1269899651" sldId="721"/>
            <ac:spMk id="2" creationId="{9E0E9A6A-0A23-467E-95C9-4691BBD50A1D}"/>
          </ac:spMkLst>
        </pc:spChg>
        <pc:spChg chg="del">
          <ac:chgData name="Mary Bennell" userId="b175fa05-62d9-486d-9408-e80533475557" providerId="ADAL" clId="{B4DE44AE-2D42-4184-9A7A-685A43F7EE98}" dt="2022-11-06T10:19:30.521" v="6391" actId="478"/>
          <ac:spMkLst>
            <pc:docMk/>
            <pc:sldMk cId="1269899651" sldId="721"/>
            <ac:spMk id="5" creationId="{EC687D75-759A-481C-8B67-3559FF8EEA90}"/>
          </ac:spMkLst>
        </pc:spChg>
        <pc:spChg chg="del mod">
          <ac:chgData name="Mary Bennell" userId="b175fa05-62d9-486d-9408-e80533475557" providerId="ADAL" clId="{B4DE44AE-2D42-4184-9A7A-685A43F7EE98}" dt="2022-11-06T10:19:59.293" v="6396" actId="478"/>
          <ac:spMkLst>
            <pc:docMk/>
            <pc:sldMk cId="1269899651" sldId="721"/>
            <ac:spMk id="7" creationId="{C844C1CC-DCA2-4531-9085-F212E2337454}"/>
          </ac:spMkLst>
        </pc:spChg>
        <pc:spChg chg="add del mod">
          <ac:chgData name="Mary Bennell" userId="b175fa05-62d9-486d-9408-e80533475557" providerId="ADAL" clId="{B4DE44AE-2D42-4184-9A7A-685A43F7EE98}" dt="2022-11-06T10:19:44.665" v="6393" actId="700"/>
          <ac:spMkLst>
            <pc:docMk/>
            <pc:sldMk cId="1269899651" sldId="721"/>
            <ac:spMk id="9" creationId="{6D6A346D-F0BE-4371-873B-A438588CF104}"/>
          </ac:spMkLst>
        </pc:spChg>
        <pc:picChg chg="del">
          <ac:chgData name="Mary Bennell" userId="b175fa05-62d9-486d-9408-e80533475557" providerId="ADAL" clId="{B4DE44AE-2D42-4184-9A7A-685A43F7EE98}" dt="2022-11-06T10:19:49.187" v="6394" actId="478"/>
          <ac:picMkLst>
            <pc:docMk/>
            <pc:sldMk cId="1269899651" sldId="721"/>
            <ac:picMk id="4" creationId="{7817050B-A032-432A-9A6F-8504B1924E9A}"/>
          </ac:picMkLst>
        </pc:picChg>
        <pc:picChg chg="del">
          <ac:chgData name="Mary Bennell" userId="b175fa05-62d9-486d-9408-e80533475557" providerId="ADAL" clId="{B4DE44AE-2D42-4184-9A7A-685A43F7EE98}" dt="2022-11-06T10:19:10.825" v="6390" actId="478"/>
          <ac:picMkLst>
            <pc:docMk/>
            <pc:sldMk cId="1269899651" sldId="721"/>
            <ac:picMk id="6" creationId="{2224BBE9-AD3C-44BD-9F63-AF9974D0E3B1}"/>
          </ac:picMkLst>
        </pc:picChg>
        <pc:picChg chg="del mod">
          <ac:chgData name="Mary Bennell" userId="b175fa05-62d9-486d-9408-e80533475557" providerId="ADAL" clId="{B4DE44AE-2D42-4184-9A7A-685A43F7EE98}" dt="2022-11-06T11:25:38.439" v="7609" actId="21"/>
          <ac:picMkLst>
            <pc:docMk/>
            <pc:sldMk cId="1269899651" sldId="721"/>
            <ac:picMk id="8" creationId="{070E5D9B-8474-4126-9C87-CCA575388617}"/>
          </ac:picMkLst>
        </pc:picChg>
      </pc:sldChg>
      <pc:sldChg chg="del ord">
        <pc:chgData name="Mary Bennell" userId="b175fa05-62d9-486d-9408-e80533475557" providerId="ADAL" clId="{B4DE44AE-2D42-4184-9A7A-685A43F7EE98}" dt="2022-11-03T15:12:56.978" v="3816" actId="2696"/>
        <pc:sldMkLst>
          <pc:docMk/>
          <pc:sldMk cId="1372069661" sldId="721"/>
        </pc:sldMkLst>
      </pc:sldChg>
      <pc:sldChg chg="addSp delSp modSp mod ord modClrScheme chgLayout modNotesTx">
        <pc:chgData name="Mary Bennell" userId="b175fa05-62d9-486d-9408-e80533475557" providerId="ADAL" clId="{B4DE44AE-2D42-4184-9A7A-685A43F7EE98}" dt="2022-11-08T06:35:49.733" v="10763" actId="20577"/>
        <pc:sldMkLst>
          <pc:docMk/>
          <pc:sldMk cId="1798929315" sldId="724"/>
        </pc:sldMkLst>
        <pc:spChg chg="mod ord">
          <ac:chgData name="Mary Bennell" userId="b175fa05-62d9-486d-9408-e80533475557" providerId="ADAL" clId="{B4DE44AE-2D42-4184-9A7A-685A43F7EE98}" dt="2022-11-08T06:35:28.853" v="10734" actId="20577"/>
          <ac:spMkLst>
            <pc:docMk/>
            <pc:sldMk cId="1798929315" sldId="724"/>
            <ac:spMk id="2" creationId="{9E0E9A6A-0A23-467E-95C9-4691BBD50A1D}"/>
          </ac:spMkLst>
        </pc:spChg>
        <pc:spChg chg="del mod">
          <ac:chgData name="Mary Bennell" userId="b175fa05-62d9-486d-9408-e80533475557" providerId="ADAL" clId="{B4DE44AE-2D42-4184-9A7A-685A43F7EE98}" dt="2022-11-06T11:57:29.720" v="8322" actId="700"/>
          <ac:spMkLst>
            <pc:docMk/>
            <pc:sldMk cId="1798929315" sldId="724"/>
            <ac:spMk id="5" creationId="{EC687D75-759A-481C-8B67-3559FF8EEA90}"/>
          </ac:spMkLst>
        </pc:spChg>
        <pc:spChg chg="add mod">
          <ac:chgData name="Mary Bennell" userId="b175fa05-62d9-486d-9408-e80533475557" providerId="ADAL" clId="{B4DE44AE-2D42-4184-9A7A-685A43F7EE98}" dt="2022-11-06T12:31:43.703" v="10052" actId="20577"/>
          <ac:spMkLst>
            <pc:docMk/>
            <pc:sldMk cId="1798929315" sldId="724"/>
            <ac:spMk id="6" creationId="{09B4B0D4-42DB-4065-8586-8E2F70F321BC}"/>
          </ac:spMkLst>
        </pc:spChg>
        <pc:graphicFrameChg chg="add mod modGraphic">
          <ac:chgData name="Mary Bennell" userId="b175fa05-62d9-486d-9408-e80533475557" providerId="ADAL" clId="{B4DE44AE-2D42-4184-9A7A-685A43F7EE98}" dt="2022-11-08T06:35:49.733" v="10763" actId="20577"/>
          <ac:graphicFrameMkLst>
            <pc:docMk/>
            <pc:sldMk cId="1798929315" sldId="724"/>
            <ac:graphicFrameMk id="3" creationId="{01957FC0-153E-4632-8020-3E9996C418DB}"/>
          </ac:graphicFrameMkLst>
        </pc:graphicFrameChg>
        <pc:picChg chg="del">
          <ac:chgData name="Mary Bennell" userId="b175fa05-62d9-486d-9408-e80533475557" providerId="ADAL" clId="{B4DE44AE-2D42-4184-9A7A-685A43F7EE98}" dt="2022-11-06T11:54:30.088" v="8253" actId="478"/>
          <ac:picMkLst>
            <pc:docMk/>
            <pc:sldMk cId="1798929315" sldId="724"/>
            <ac:picMk id="4" creationId="{7817050B-A032-432A-9A6F-8504B1924E9A}"/>
          </ac:picMkLst>
        </pc:picChg>
      </pc:sldChg>
      <pc:sldChg chg="modSp del mod ord">
        <pc:chgData name="Mary Bennell" userId="b175fa05-62d9-486d-9408-e80533475557" providerId="ADAL" clId="{B4DE44AE-2D42-4184-9A7A-685A43F7EE98}" dt="2022-11-04T12:31:26.307" v="4489" actId="47"/>
        <pc:sldMkLst>
          <pc:docMk/>
          <pc:sldMk cId="2389787659" sldId="988"/>
        </pc:sldMkLst>
        <pc:spChg chg="mod">
          <ac:chgData name="Mary Bennell" userId="b175fa05-62d9-486d-9408-e80533475557" providerId="ADAL" clId="{B4DE44AE-2D42-4184-9A7A-685A43F7EE98}" dt="2022-11-04T12:30:41.617" v="4485" actId="21"/>
          <ac:spMkLst>
            <pc:docMk/>
            <pc:sldMk cId="2389787659" sldId="988"/>
            <ac:spMk id="5" creationId="{EC687D75-759A-481C-8B67-3559FF8EEA90}"/>
          </ac:spMkLst>
        </pc:spChg>
      </pc:sldChg>
      <pc:sldChg chg="del">
        <pc:chgData name="Mary Bennell" userId="b175fa05-62d9-486d-9408-e80533475557" providerId="ADAL" clId="{B4DE44AE-2D42-4184-9A7A-685A43F7EE98}" dt="2022-11-02T16:28:32.365" v="1388" actId="47"/>
        <pc:sldMkLst>
          <pc:docMk/>
          <pc:sldMk cId="3849981761" sldId="994"/>
        </pc:sldMkLst>
      </pc:sldChg>
      <pc:sldChg chg="del">
        <pc:chgData name="Mary Bennell" userId="b175fa05-62d9-486d-9408-e80533475557" providerId="ADAL" clId="{B4DE44AE-2D42-4184-9A7A-685A43F7EE98}" dt="2022-11-02T16:28:33.757" v="1390" actId="47"/>
        <pc:sldMkLst>
          <pc:docMk/>
          <pc:sldMk cId="470677466" sldId="995"/>
        </pc:sldMkLst>
      </pc:sldChg>
      <pc:sldChg chg="del">
        <pc:chgData name="Mary Bennell" userId="b175fa05-62d9-486d-9408-e80533475557" providerId="ADAL" clId="{B4DE44AE-2D42-4184-9A7A-685A43F7EE98}" dt="2022-11-02T16:28:32.951" v="1389" actId="47"/>
        <pc:sldMkLst>
          <pc:docMk/>
          <pc:sldMk cId="3996212043" sldId="996"/>
        </pc:sldMkLst>
      </pc:sldChg>
      <pc:sldChg chg="del">
        <pc:chgData name="Mary Bennell" userId="b175fa05-62d9-486d-9408-e80533475557" providerId="ADAL" clId="{B4DE44AE-2D42-4184-9A7A-685A43F7EE98}" dt="2022-11-02T16:28:31.594" v="1387" actId="47"/>
        <pc:sldMkLst>
          <pc:docMk/>
          <pc:sldMk cId="4062839658" sldId="997"/>
        </pc:sldMkLst>
      </pc:sldChg>
      <pc:sldChg chg="addSp delSp modSp mod ord modClrScheme chgLayout">
        <pc:chgData name="Mary Bennell" userId="b175fa05-62d9-486d-9408-e80533475557" providerId="ADAL" clId="{B4DE44AE-2D42-4184-9A7A-685A43F7EE98}" dt="2022-11-06T12:35:34.333" v="10225" actId="20577"/>
        <pc:sldMkLst>
          <pc:docMk/>
          <pc:sldMk cId="2660129792" sldId="998"/>
        </pc:sldMkLst>
        <pc:spChg chg="del">
          <ac:chgData name="Mary Bennell" userId="b175fa05-62d9-486d-9408-e80533475557" providerId="ADAL" clId="{B4DE44AE-2D42-4184-9A7A-685A43F7EE98}" dt="2022-11-06T11:33:37.481" v="7807" actId="700"/>
          <ac:spMkLst>
            <pc:docMk/>
            <pc:sldMk cId="2660129792" sldId="998"/>
            <ac:spMk id="3" creationId="{F3ECA231-BA76-41F7-AE7C-F1F1BC5179E5}"/>
          </ac:spMkLst>
        </pc:spChg>
        <pc:spChg chg="mod ord">
          <ac:chgData name="Mary Bennell" userId="b175fa05-62d9-486d-9408-e80533475557" providerId="ADAL" clId="{B4DE44AE-2D42-4184-9A7A-685A43F7EE98}" dt="2022-11-06T12:35:34.333" v="10225" actId="20577"/>
          <ac:spMkLst>
            <pc:docMk/>
            <pc:sldMk cId="2660129792" sldId="998"/>
            <ac:spMk id="5" creationId="{2D7C8C2F-B8EC-444E-8365-D3244AEEFD36}"/>
          </ac:spMkLst>
        </pc:spChg>
        <pc:picChg chg="del">
          <ac:chgData name="Mary Bennell" userId="b175fa05-62d9-486d-9408-e80533475557" providerId="ADAL" clId="{B4DE44AE-2D42-4184-9A7A-685A43F7EE98}" dt="2022-11-06T11:33:57.203" v="7811" actId="478"/>
          <ac:picMkLst>
            <pc:docMk/>
            <pc:sldMk cId="2660129792" sldId="998"/>
            <ac:picMk id="4" creationId="{7817050B-A032-432A-9A6F-8504B1924E9A}"/>
          </ac:picMkLst>
        </pc:picChg>
        <pc:picChg chg="add mod">
          <ac:chgData name="Mary Bennell" userId="b175fa05-62d9-486d-9408-e80533475557" providerId="ADAL" clId="{B4DE44AE-2D42-4184-9A7A-685A43F7EE98}" dt="2022-11-06T11:33:54.382" v="7810" actId="14100"/>
          <ac:picMkLst>
            <pc:docMk/>
            <pc:sldMk cId="2660129792" sldId="998"/>
            <ac:picMk id="6" creationId="{E42D5033-5BD4-4724-B33B-F7644B732CA5}"/>
          </ac:picMkLst>
        </pc:picChg>
        <pc:picChg chg="add mod">
          <ac:chgData name="Mary Bennell" userId="b175fa05-62d9-486d-9408-e80533475557" providerId="ADAL" clId="{B4DE44AE-2D42-4184-9A7A-685A43F7EE98}" dt="2022-11-06T12:13:18.212" v="9145"/>
          <ac:picMkLst>
            <pc:docMk/>
            <pc:sldMk cId="2660129792" sldId="998"/>
            <ac:picMk id="7" creationId="{5AFDA36C-B9E5-41AA-8C34-34D2A0D7FE51}"/>
          </ac:picMkLst>
        </pc:picChg>
        <pc:picChg chg="del">
          <ac:chgData name="Mary Bennell" userId="b175fa05-62d9-486d-9408-e80533475557" providerId="ADAL" clId="{B4DE44AE-2D42-4184-9A7A-685A43F7EE98}" dt="2022-11-06T11:33:25.802" v="7805" actId="478"/>
          <ac:picMkLst>
            <pc:docMk/>
            <pc:sldMk cId="2660129792" sldId="998"/>
            <ac:picMk id="8" creationId="{DB8CD0C1-F616-4B92-8D16-8A316A10DA86}"/>
          </ac:picMkLst>
        </pc:picChg>
      </pc:sldChg>
      <pc:sldChg chg="addSp delSp modSp mod ord modClrScheme chgLayout">
        <pc:chgData name="Mary Bennell" userId="b175fa05-62d9-486d-9408-e80533475557" providerId="ADAL" clId="{B4DE44AE-2D42-4184-9A7A-685A43F7EE98}" dt="2022-11-07T16:46:41.111" v="10430" actId="14100"/>
        <pc:sldMkLst>
          <pc:docMk/>
          <pc:sldMk cId="1944670275" sldId="1000"/>
        </pc:sldMkLst>
        <pc:spChg chg="mod ord">
          <ac:chgData name="Mary Bennell" userId="b175fa05-62d9-486d-9408-e80533475557" providerId="ADAL" clId="{B4DE44AE-2D42-4184-9A7A-685A43F7EE98}" dt="2022-11-07T16:46:41.111" v="10430" actId="14100"/>
          <ac:spMkLst>
            <pc:docMk/>
            <pc:sldMk cId="1944670275" sldId="1000"/>
            <ac:spMk id="2" creationId="{9E0E9A6A-0A23-467E-95C9-4691BBD50A1D}"/>
          </ac:spMkLst>
        </pc:spChg>
        <pc:spChg chg="add del mod">
          <ac:chgData name="Mary Bennell" userId="b175fa05-62d9-486d-9408-e80533475557" providerId="ADAL" clId="{B4DE44AE-2D42-4184-9A7A-685A43F7EE98}" dt="2022-11-06T11:27:49.609" v="7738" actId="700"/>
          <ac:spMkLst>
            <pc:docMk/>
            <pc:sldMk cId="1944670275" sldId="1000"/>
            <ac:spMk id="10" creationId="{8C349E27-549E-40E1-BFC2-13465D39826A}"/>
          </ac:spMkLst>
        </pc:spChg>
        <pc:picChg chg="del">
          <ac:chgData name="Mary Bennell" userId="b175fa05-62d9-486d-9408-e80533475557" providerId="ADAL" clId="{B4DE44AE-2D42-4184-9A7A-685A43F7EE98}" dt="2022-11-06T11:27:43.800" v="7737" actId="478"/>
          <ac:picMkLst>
            <pc:docMk/>
            <pc:sldMk cId="1944670275" sldId="1000"/>
            <ac:picMk id="3" creationId="{E3370B7C-77E9-42B1-B2F4-CBF5E171D158}"/>
          </ac:picMkLst>
        </pc:picChg>
        <pc:picChg chg="del">
          <ac:chgData name="Mary Bennell" userId="b175fa05-62d9-486d-9408-e80533475557" providerId="ADAL" clId="{B4DE44AE-2D42-4184-9A7A-685A43F7EE98}" dt="2022-11-06T10:14:23.711" v="6026" actId="478"/>
          <ac:picMkLst>
            <pc:docMk/>
            <pc:sldMk cId="1944670275" sldId="1000"/>
            <ac:picMk id="4" creationId="{7817050B-A032-432A-9A6F-8504B1924E9A}"/>
          </ac:picMkLst>
        </pc:picChg>
        <pc:picChg chg="add mod">
          <ac:chgData name="Mary Bennell" userId="b175fa05-62d9-486d-9408-e80533475557" providerId="ADAL" clId="{B4DE44AE-2D42-4184-9A7A-685A43F7EE98}" dt="2022-11-06T10:31:32.887" v="6547" actId="14100"/>
          <ac:picMkLst>
            <pc:docMk/>
            <pc:sldMk cId="1944670275" sldId="1000"/>
            <ac:picMk id="6" creationId="{73A1923F-DFD3-4B3E-B27E-3F8642B47B9B}"/>
          </ac:picMkLst>
        </pc:picChg>
        <pc:picChg chg="add mod">
          <ac:chgData name="Mary Bennell" userId="b175fa05-62d9-486d-9408-e80533475557" providerId="ADAL" clId="{B4DE44AE-2D42-4184-9A7A-685A43F7EE98}" dt="2022-11-06T11:28:08.442" v="7770" actId="14100"/>
          <ac:picMkLst>
            <pc:docMk/>
            <pc:sldMk cId="1944670275" sldId="1000"/>
            <ac:picMk id="8" creationId="{B0FE255C-7693-430D-B52D-35A22BABE1D4}"/>
          </ac:picMkLst>
        </pc:picChg>
      </pc:sldChg>
      <pc:sldChg chg="del">
        <pc:chgData name="Mary Bennell" userId="b175fa05-62d9-486d-9408-e80533475557" providerId="ADAL" clId="{B4DE44AE-2D42-4184-9A7A-685A43F7EE98}" dt="2022-11-02T16:28:39.419" v="1391" actId="47"/>
        <pc:sldMkLst>
          <pc:docMk/>
          <pc:sldMk cId="3879405775" sldId="1001"/>
        </pc:sldMkLst>
      </pc:sldChg>
      <pc:sldChg chg="modSp del mod">
        <pc:chgData name="Mary Bennell" userId="b175fa05-62d9-486d-9408-e80533475557" providerId="ADAL" clId="{B4DE44AE-2D42-4184-9A7A-685A43F7EE98}" dt="2022-11-04T12:15:31.830" v="4209" actId="2696"/>
        <pc:sldMkLst>
          <pc:docMk/>
          <pc:sldMk cId="3475547844" sldId="1003"/>
        </pc:sldMkLst>
        <pc:spChg chg="mod">
          <ac:chgData name="Mary Bennell" userId="b175fa05-62d9-486d-9408-e80533475557" providerId="ADAL" clId="{B4DE44AE-2D42-4184-9A7A-685A43F7EE98}" dt="2022-11-02T16:17:29.938" v="64"/>
          <ac:spMkLst>
            <pc:docMk/>
            <pc:sldMk cId="3475547844" sldId="1003"/>
            <ac:spMk id="2" creationId="{9E0E9A6A-0A23-467E-95C9-4691BBD50A1D}"/>
          </ac:spMkLst>
        </pc:spChg>
        <pc:spChg chg="mod">
          <ac:chgData name="Mary Bennell" userId="b175fa05-62d9-486d-9408-e80533475557" providerId="ADAL" clId="{B4DE44AE-2D42-4184-9A7A-685A43F7EE98}" dt="2022-11-03T14:55:47.156" v="3024" actId="21"/>
          <ac:spMkLst>
            <pc:docMk/>
            <pc:sldMk cId="3475547844" sldId="1003"/>
            <ac:spMk id="5" creationId="{EC687D75-759A-481C-8B67-3559FF8EEA90}"/>
          </ac:spMkLst>
        </pc:spChg>
      </pc:sldChg>
      <pc:sldChg chg="addSp delSp modSp del mod ord modClrScheme chgLayout modNotesTx">
        <pc:chgData name="Mary Bennell" userId="b175fa05-62d9-486d-9408-e80533475557" providerId="ADAL" clId="{B4DE44AE-2D42-4184-9A7A-685A43F7EE98}" dt="2022-11-04T15:22:29.641" v="5349" actId="47"/>
        <pc:sldMkLst>
          <pc:docMk/>
          <pc:sldMk cId="531474353" sldId="1004"/>
        </pc:sldMkLst>
        <pc:spChg chg="mod ord">
          <ac:chgData name="Mary Bennell" userId="b175fa05-62d9-486d-9408-e80533475557" providerId="ADAL" clId="{B4DE44AE-2D42-4184-9A7A-685A43F7EE98}" dt="2022-11-04T15:12:05.158" v="4972" actId="27636"/>
          <ac:spMkLst>
            <pc:docMk/>
            <pc:sldMk cId="531474353" sldId="1004"/>
            <ac:spMk id="2" creationId="{9E0E9A6A-0A23-467E-95C9-4691BBD50A1D}"/>
          </ac:spMkLst>
        </pc:spChg>
        <pc:spChg chg="add mod">
          <ac:chgData name="Mary Bennell" userId="b175fa05-62d9-486d-9408-e80533475557" providerId="ADAL" clId="{B4DE44AE-2D42-4184-9A7A-685A43F7EE98}" dt="2022-11-04T15:13:41.937" v="5113" actId="164"/>
          <ac:spMkLst>
            <pc:docMk/>
            <pc:sldMk cId="531474353" sldId="1004"/>
            <ac:spMk id="3" creationId="{ACDFFDAF-1DDC-4D7D-8F51-CC23266F0045}"/>
          </ac:spMkLst>
        </pc:spChg>
        <pc:spChg chg="del mod">
          <ac:chgData name="Mary Bennell" userId="b175fa05-62d9-486d-9408-e80533475557" providerId="ADAL" clId="{B4DE44AE-2D42-4184-9A7A-685A43F7EE98}" dt="2022-11-04T15:11:53.960" v="4970" actId="700"/>
          <ac:spMkLst>
            <pc:docMk/>
            <pc:sldMk cId="531474353" sldId="1004"/>
            <ac:spMk id="5" creationId="{EC687D75-759A-481C-8B67-3559FF8EEA90}"/>
          </ac:spMkLst>
        </pc:spChg>
        <pc:spChg chg="add mod">
          <ac:chgData name="Mary Bennell" userId="b175fa05-62d9-486d-9408-e80533475557" providerId="ADAL" clId="{B4DE44AE-2D42-4184-9A7A-685A43F7EE98}" dt="2022-11-04T15:13:41.937" v="5113" actId="164"/>
          <ac:spMkLst>
            <pc:docMk/>
            <pc:sldMk cId="531474353" sldId="1004"/>
            <ac:spMk id="7" creationId="{AA2300DA-622D-4853-A3F3-DF408CC8FBB4}"/>
          </ac:spMkLst>
        </pc:spChg>
        <pc:spChg chg="add mod">
          <ac:chgData name="Mary Bennell" userId="b175fa05-62d9-486d-9408-e80533475557" providerId="ADAL" clId="{B4DE44AE-2D42-4184-9A7A-685A43F7EE98}" dt="2022-11-04T15:13:41.937" v="5113" actId="164"/>
          <ac:spMkLst>
            <pc:docMk/>
            <pc:sldMk cId="531474353" sldId="1004"/>
            <ac:spMk id="8" creationId="{5E431FC9-2D67-4EEB-AAEE-259EC568FC2C}"/>
          </ac:spMkLst>
        </pc:spChg>
        <pc:spChg chg="add mod">
          <ac:chgData name="Mary Bennell" userId="b175fa05-62d9-486d-9408-e80533475557" providerId="ADAL" clId="{B4DE44AE-2D42-4184-9A7A-685A43F7EE98}" dt="2022-11-04T15:13:41.937" v="5113" actId="164"/>
          <ac:spMkLst>
            <pc:docMk/>
            <pc:sldMk cId="531474353" sldId="1004"/>
            <ac:spMk id="9" creationId="{8BEBB9AD-1E61-4A3C-BA30-243FEBD21B88}"/>
          </ac:spMkLst>
        </pc:spChg>
        <pc:spChg chg="add mod">
          <ac:chgData name="Mary Bennell" userId="b175fa05-62d9-486d-9408-e80533475557" providerId="ADAL" clId="{B4DE44AE-2D42-4184-9A7A-685A43F7EE98}" dt="2022-11-04T15:13:41.937" v="5113" actId="164"/>
          <ac:spMkLst>
            <pc:docMk/>
            <pc:sldMk cId="531474353" sldId="1004"/>
            <ac:spMk id="10" creationId="{49BACAAB-6E17-457B-98CD-63B92B9DE5C7}"/>
          </ac:spMkLst>
        </pc:spChg>
        <pc:spChg chg="add mod">
          <ac:chgData name="Mary Bennell" userId="b175fa05-62d9-486d-9408-e80533475557" providerId="ADAL" clId="{B4DE44AE-2D42-4184-9A7A-685A43F7EE98}" dt="2022-11-04T15:13:41.937" v="5113" actId="164"/>
          <ac:spMkLst>
            <pc:docMk/>
            <pc:sldMk cId="531474353" sldId="1004"/>
            <ac:spMk id="11" creationId="{DD681BBD-686E-4C92-B558-97032DBF51FB}"/>
          </ac:spMkLst>
        </pc:spChg>
        <pc:spChg chg="add mod">
          <ac:chgData name="Mary Bennell" userId="b175fa05-62d9-486d-9408-e80533475557" providerId="ADAL" clId="{B4DE44AE-2D42-4184-9A7A-685A43F7EE98}" dt="2022-11-04T15:13:41.937" v="5113" actId="164"/>
          <ac:spMkLst>
            <pc:docMk/>
            <pc:sldMk cId="531474353" sldId="1004"/>
            <ac:spMk id="12" creationId="{D401C8C3-9269-4959-B62B-8B4789C07250}"/>
          </ac:spMkLst>
        </pc:spChg>
        <pc:spChg chg="add mod">
          <ac:chgData name="Mary Bennell" userId="b175fa05-62d9-486d-9408-e80533475557" providerId="ADAL" clId="{B4DE44AE-2D42-4184-9A7A-685A43F7EE98}" dt="2022-11-04T15:13:41.937" v="5113" actId="164"/>
          <ac:spMkLst>
            <pc:docMk/>
            <pc:sldMk cId="531474353" sldId="1004"/>
            <ac:spMk id="13" creationId="{0A348082-4FFD-4132-A326-3F177F236F7D}"/>
          </ac:spMkLst>
        </pc:spChg>
        <pc:spChg chg="add mod">
          <ac:chgData name="Mary Bennell" userId="b175fa05-62d9-486d-9408-e80533475557" providerId="ADAL" clId="{B4DE44AE-2D42-4184-9A7A-685A43F7EE98}" dt="2022-11-04T15:13:41.937" v="5113" actId="164"/>
          <ac:spMkLst>
            <pc:docMk/>
            <pc:sldMk cId="531474353" sldId="1004"/>
            <ac:spMk id="14" creationId="{D518497A-D86A-447E-BB9F-A346E9374382}"/>
          </ac:spMkLst>
        </pc:spChg>
        <pc:spChg chg="add mod">
          <ac:chgData name="Mary Bennell" userId="b175fa05-62d9-486d-9408-e80533475557" providerId="ADAL" clId="{B4DE44AE-2D42-4184-9A7A-685A43F7EE98}" dt="2022-11-04T15:13:41.937" v="5113" actId="164"/>
          <ac:spMkLst>
            <pc:docMk/>
            <pc:sldMk cId="531474353" sldId="1004"/>
            <ac:spMk id="15" creationId="{1AC5A1FF-60FE-4580-BE89-DDF32B999F23}"/>
          </ac:spMkLst>
        </pc:spChg>
        <pc:spChg chg="add mod">
          <ac:chgData name="Mary Bennell" userId="b175fa05-62d9-486d-9408-e80533475557" providerId="ADAL" clId="{B4DE44AE-2D42-4184-9A7A-685A43F7EE98}" dt="2022-11-04T15:13:41.937" v="5113" actId="164"/>
          <ac:spMkLst>
            <pc:docMk/>
            <pc:sldMk cId="531474353" sldId="1004"/>
            <ac:spMk id="16" creationId="{DB1C5248-B8D1-4CF4-AC09-CC74DC173A16}"/>
          </ac:spMkLst>
        </pc:spChg>
        <pc:spChg chg="add mod">
          <ac:chgData name="Mary Bennell" userId="b175fa05-62d9-486d-9408-e80533475557" providerId="ADAL" clId="{B4DE44AE-2D42-4184-9A7A-685A43F7EE98}" dt="2022-11-04T15:13:41.937" v="5113" actId="164"/>
          <ac:spMkLst>
            <pc:docMk/>
            <pc:sldMk cId="531474353" sldId="1004"/>
            <ac:spMk id="17" creationId="{E0E5FCA4-D395-4405-AD68-075D14032874}"/>
          </ac:spMkLst>
        </pc:spChg>
        <pc:spChg chg="add mod">
          <ac:chgData name="Mary Bennell" userId="b175fa05-62d9-486d-9408-e80533475557" providerId="ADAL" clId="{B4DE44AE-2D42-4184-9A7A-685A43F7EE98}" dt="2022-11-04T15:13:41.937" v="5113" actId="164"/>
          <ac:spMkLst>
            <pc:docMk/>
            <pc:sldMk cId="531474353" sldId="1004"/>
            <ac:spMk id="18" creationId="{C3F591DD-0DDA-488A-BD56-63D766AB3CA6}"/>
          </ac:spMkLst>
        </pc:spChg>
        <pc:spChg chg="add">
          <ac:chgData name="Mary Bennell" userId="b175fa05-62d9-486d-9408-e80533475557" providerId="ADAL" clId="{B4DE44AE-2D42-4184-9A7A-685A43F7EE98}" dt="2022-11-02T16:20:30.486" v="176"/>
          <ac:spMkLst>
            <pc:docMk/>
            <pc:sldMk cId="531474353" sldId="1004"/>
            <ac:spMk id="19" creationId="{4EAC9B4F-17A0-4084-B9BF-4797BEE4C13B}"/>
          </ac:spMkLst>
        </pc:spChg>
        <pc:spChg chg="add">
          <ac:chgData name="Mary Bennell" userId="b175fa05-62d9-486d-9408-e80533475557" providerId="ADAL" clId="{B4DE44AE-2D42-4184-9A7A-685A43F7EE98}" dt="2022-11-02T16:20:30.486" v="176"/>
          <ac:spMkLst>
            <pc:docMk/>
            <pc:sldMk cId="531474353" sldId="1004"/>
            <ac:spMk id="20" creationId="{AE122026-2642-4B74-A9CF-7098C03D3309}"/>
          </ac:spMkLst>
        </pc:spChg>
        <pc:spChg chg="add">
          <ac:chgData name="Mary Bennell" userId="b175fa05-62d9-486d-9408-e80533475557" providerId="ADAL" clId="{B4DE44AE-2D42-4184-9A7A-685A43F7EE98}" dt="2022-11-02T16:20:30.486" v="176"/>
          <ac:spMkLst>
            <pc:docMk/>
            <pc:sldMk cId="531474353" sldId="1004"/>
            <ac:spMk id="21" creationId="{617E4746-DA2A-491A-9420-9C10EAFED99B}"/>
          </ac:spMkLst>
        </pc:spChg>
        <pc:spChg chg="add mod">
          <ac:chgData name="Mary Bennell" userId="b175fa05-62d9-486d-9408-e80533475557" providerId="ADAL" clId="{B4DE44AE-2D42-4184-9A7A-685A43F7EE98}" dt="2022-11-04T15:13:41.937" v="5113" actId="164"/>
          <ac:spMkLst>
            <pc:docMk/>
            <pc:sldMk cId="531474353" sldId="1004"/>
            <ac:spMk id="22" creationId="{F2407589-4076-48B5-8DBF-C5FC3B3449AF}"/>
          </ac:spMkLst>
        </pc:spChg>
        <pc:grpChg chg="add mod">
          <ac:chgData name="Mary Bennell" userId="b175fa05-62d9-486d-9408-e80533475557" providerId="ADAL" clId="{B4DE44AE-2D42-4184-9A7A-685A43F7EE98}" dt="2022-11-04T15:13:41.937" v="5113" actId="164"/>
          <ac:grpSpMkLst>
            <pc:docMk/>
            <pc:sldMk cId="531474353" sldId="1004"/>
            <ac:grpSpMk id="23" creationId="{83B1105C-5547-44D3-B165-B929E8F552CC}"/>
          </ac:grpSpMkLst>
        </pc:grpChg>
        <pc:picChg chg="del">
          <ac:chgData name="Mary Bennell" userId="b175fa05-62d9-486d-9408-e80533475557" providerId="ADAL" clId="{B4DE44AE-2D42-4184-9A7A-685A43F7EE98}" dt="2022-11-04T15:13:21.373" v="5112" actId="478"/>
          <ac:picMkLst>
            <pc:docMk/>
            <pc:sldMk cId="531474353" sldId="1004"/>
            <ac:picMk id="4" creationId="{7817050B-A032-432A-9A6F-8504B1924E9A}"/>
          </ac:picMkLst>
        </pc:picChg>
        <pc:picChg chg="del mod">
          <ac:chgData name="Mary Bennell" userId="b175fa05-62d9-486d-9408-e80533475557" providerId="ADAL" clId="{B4DE44AE-2D42-4184-9A7A-685A43F7EE98}" dt="2022-11-04T15:13:18.200" v="5111" actId="478"/>
          <ac:picMkLst>
            <pc:docMk/>
            <pc:sldMk cId="531474353" sldId="1004"/>
            <ac:picMk id="6" creationId="{BCD84AA1-8FD2-4A33-9C62-47B0CEB264A2}"/>
          </ac:picMkLst>
        </pc:picChg>
      </pc:sldChg>
      <pc:sldChg chg="addSp delSp modSp mod ord modClrScheme chgLayout modNotesTx">
        <pc:chgData name="Mary Bennell" userId="b175fa05-62d9-486d-9408-e80533475557" providerId="ADAL" clId="{B4DE44AE-2D42-4184-9A7A-685A43F7EE98}" dt="2022-11-07T16:31:54.820" v="10396" actId="1038"/>
        <pc:sldMkLst>
          <pc:docMk/>
          <pc:sldMk cId="3777555601" sldId="1005"/>
        </pc:sldMkLst>
        <pc:spChg chg="del mod">
          <ac:chgData name="Mary Bennell" userId="b175fa05-62d9-486d-9408-e80533475557" providerId="ADAL" clId="{B4DE44AE-2D42-4184-9A7A-685A43F7EE98}" dt="2022-11-04T15:24:02.080" v="5357" actId="700"/>
          <ac:spMkLst>
            <pc:docMk/>
            <pc:sldMk cId="3777555601" sldId="1005"/>
            <ac:spMk id="2" creationId="{9E0E9A6A-0A23-467E-95C9-4691BBD50A1D}"/>
          </ac:spMkLst>
        </pc:spChg>
        <pc:spChg chg="del mod">
          <ac:chgData name="Mary Bennell" userId="b175fa05-62d9-486d-9408-e80533475557" providerId="ADAL" clId="{B4DE44AE-2D42-4184-9A7A-685A43F7EE98}" dt="2022-11-04T15:23:44.685" v="5355" actId="478"/>
          <ac:spMkLst>
            <pc:docMk/>
            <pc:sldMk cId="3777555601" sldId="1005"/>
            <ac:spMk id="5" creationId="{EC687D75-759A-481C-8B67-3559FF8EEA90}"/>
          </ac:spMkLst>
        </pc:spChg>
        <pc:spChg chg="add del mod">
          <ac:chgData name="Mary Bennell" userId="b175fa05-62d9-486d-9408-e80533475557" providerId="ADAL" clId="{B4DE44AE-2D42-4184-9A7A-685A43F7EE98}" dt="2022-11-04T15:24:02.080" v="5357" actId="700"/>
          <ac:spMkLst>
            <pc:docMk/>
            <pc:sldMk cId="3777555601" sldId="1005"/>
            <ac:spMk id="8" creationId="{F08BCB4C-7DA4-4054-AA8F-96CB9475CCAC}"/>
          </ac:spMkLst>
        </pc:spChg>
        <pc:spChg chg="add mod">
          <ac:chgData name="Mary Bennell" userId="b175fa05-62d9-486d-9408-e80533475557" providerId="ADAL" clId="{B4DE44AE-2D42-4184-9A7A-685A43F7EE98}" dt="2022-11-06T12:21:53.512" v="9544" actId="14100"/>
          <ac:spMkLst>
            <pc:docMk/>
            <pc:sldMk cId="3777555601" sldId="1005"/>
            <ac:spMk id="10" creationId="{73155F96-646D-4852-B5C6-3273701085FE}"/>
          </ac:spMkLst>
        </pc:spChg>
        <pc:spChg chg="add mod">
          <ac:chgData name="Mary Bennell" userId="b175fa05-62d9-486d-9408-e80533475557" providerId="ADAL" clId="{B4DE44AE-2D42-4184-9A7A-685A43F7EE98}" dt="2022-11-07T16:14:26.854" v="10240" actId="20577"/>
          <ac:spMkLst>
            <pc:docMk/>
            <pc:sldMk cId="3777555601" sldId="1005"/>
            <ac:spMk id="13" creationId="{8A837689-1324-4871-A395-D1B65656484F}"/>
          </ac:spMkLst>
        </pc:spChg>
        <pc:picChg chg="del">
          <ac:chgData name="Mary Bennell" userId="b175fa05-62d9-486d-9408-e80533475557" providerId="ADAL" clId="{B4DE44AE-2D42-4184-9A7A-685A43F7EE98}" dt="2022-11-04T15:28:19.442" v="5371" actId="478"/>
          <ac:picMkLst>
            <pc:docMk/>
            <pc:sldMk cId="3777555601" sldId="1005"/>
            <ac:picMk id="4" creationId="{7817050B-A032-432A-9A6F-8504B1924E9A}"/>
          </ac:picMkLst>
        </pc:picChg>
        <pc:picChg chg="del">
          <ac:chgData name="Mary Bennell" userId="b175fa05-62d9-486d-9408-e80533475557" providerId="ADAL" clId="{B4DE44AE-2D42-4184-9A7A-685A43F7EE98}" dt="2022-11-04T15:28:22.283" v="5372" actId="478"/>
          <ac:picMkLst>
            <pc:docMk/>
            <pc:sldMk cId="3777555601" sldId="1005"/>
            <ac:picMk id="6" creationId="{BCD84AA1-8FD2-4A33-9C62-47B0CEB264A2}"/>
          </ac:picMkLst>
        </pc:picChg>
        <pc:picChg chg="mod">
          <ac:chgData name="Mary Bennell" userId="b175fa05-62d9-486d-9408-e80533475557" providerId="ADAL" clId="{B4DE44AE-2D42-4184-9A7A-685A43F7EE98}" dt="2022-11-06T10:12:34.985" v="5979" actId="1036"/>
          <ac:picMkLst>
            <pc:docMk/>
            <pc:sldMk cId="3777555601" sldId="1005"/>
            <ac:picMk id="7" creationId="{CA476AE9-4D60-4F62-A5C8-A64A975521F4}"/>
          </ac:picMkLst>
        </pc:picChg>
        <pc:picChg chg="mod">
          <ac:chgData name="Mary Bennell" userId="b175fa05-62d9-486d-9408-e80533475557" providerId="ADAL" clId="{B4DE44AE-2D42-4184-9A7A-685A43F7EE98}" dt="2022-11-06T10:12:30.486" v="5957" actId="1036"/>
          <ac:picMkLst>
            <pc:docMk/>
            <pc:sldMk cId="3777555601" sldId="1005"/>
            <ac:picMk id="9" creationId="{316855CA-7FAF-4971-8281-99DDADA08CEC}"/>
          </ac:picMkLst>
        </pc:picChg>
        <pc:picChg chg="add mod">
          <ac:chgData name="Mary Bennell" userId="b175fa05-62d9-486d-9408-e80533475557" providerId="ADAL" clId="{B4DE44AE-2D42-4184-9A7A-685A43F7EE98}" dt="2022-11-07T16:31:54.820" v="10396" actId="1038"/>
          <ac:picMkLst>
            <pc:docMk/>
            <pc:sldMk cId="3777555601" sldId="1005"/>
            <ac:picMk id="12" creationId="{B433968B-8FC4-49FA-A0C9-CAF05F7821F3}"/>
          </ac:picMkLst>
        </pc:picChg>
      </pc:sldChg>
      <pc:sldChg chg="addSp modSp del ord">
        <pc:chgData name="Mary Bennell" userId="b175fa05-62d9-486d-9408-e80533475557" providerId="ADAL" clId="{B4DE44AE-2D42-4184-9A7A-685A43F7EE98}" dt="2022-11-03T15:13:35.747" v="3833" actId="2696"/>
        <pc:sldMkLst>
          <pc:docMk/>
          <pc:sldMk cId="1247823677" sldId="1006"/>
        </pc:sldMkLst>
        <pc:picChg chg="add mod">
          <ac:chgData name="Mary Bennell" userId="b175fa05-62d9-486d-9408-e80533475557" providerId="ADAL" clId="{B4DE44AE-2D42-4184-9A7A-685A43F7EE98}" dt="2022-11-02T16:37:00.818" v="1392"/>
          <ac:picMkLst>
            <pc:docMk/>
            <pc:sldMk cId="1247823677" sldId="1006"/>
            <ac:picMk id="7" creationId="{1D5D7C31-684E-4AA9-951A-9ED464C51600}"/>
          </ac:picMkLst>
        </pc:picChg>
      </pc:sldChg>
      <pc:sldChg chg="add del">
        <pc:chgData name="Mary Bennell" userId="b175fa05-62d9-486d-9408-e80533475557" providerId="ADAL" clId="{B4DE44AE-2D42-4184-9A7A-685A43F7EE98}" dt="2022-11-06T11:24:56.084" v="7496" actId="47"/>
        <pc:sldMkLst>
          <pc:docMk/>
          <pc:sldMk cId="4192471764" sldId="1006"/>
        </pc:sldMkLst>
      </pc:sldChg>
      <pc:sldChg chg="addSp delSp modSp add mod ord">
        <pc:chgData name="Mary Bennell" userId="b175fa05-62d9-486d-9408-e80533475557" providerId="ADAL" clId="{B4DE44AE-2D42-4184-9A7A-685A43F7EE98}" dt="2022-11-06T10:48:06.652" v="7021" actId="20577"/>
        <pc:sldMkLst>
          <pc:docMk/>
          <pc:sldMk cId="3304343469" sldId="1007"/>
        </pc:sldMkLst>
        <pc:spChg chg="mod">
          <ac:chgData name="Mary Bennell" userId="b175fa05-62d9-486d-9408-e80533475557" providerId="ADAL" clId="{B4DE44AE-2D42-4184-9A7A-685A43F7EE98}" dt="2022-11-06T10:48:06.652" v="7021" actId="20577"/>
          <ac:spMkLst>
            <pc:docMk/>
            <pc:sldMk cId="3304343469" sldId="1007"/>
            <ac:spMk id="2" creationId="{9E0E9A6A-0A23-467E-95C9-4691BBD50A1D}"/>
          </ac:spMkLst>
        </pc:spChg>
        <pc:spChg chg="del">
          <ac:chgData name="Mary Bennell" userId="b175fa05-62d9-486d-9408-e80533475557" providerId="ADAL" clId="{B4DE44AE-2D42-4184-9A7A-685A43F7EE98}" dt="2022-11-06T10:34:56.956" v="6550" actId="22"/>
          <ac:spMkLst>
            <pc:docMk/>
            <pc:sldMk cId="3304343469" sldId="1007"/>
            <ac:spMk id="5" creationId="{EC687D75-759A-481C-8B67-3559FF8EEA90}"/>
          </ac:spMkLst>
        </pc:spChg>
        <pc:picChg chg="del">
          <ac:chgData name="Mary Bennell" userId="b175fa05-62d9-486d-9408-e80533475557" providerId="ADAL" clId="{B4DE44AE-2D42-4184-9A7A-685A43F7EE98}" dt="2022-11-06T10:32:03.431" v="6548" actId="478"/>
          <ac:picMkLst>
            <pc:docMk/>
            <pc:sldMk cId="3304343469" sldId="1007"/>
            <ac:picMk id="4" creationId="{7817050B-A032-432A-9A6F-8504B1924E9A}"/>
          </ac:picMkLst>
        </pc:picChg>
        <pc:picChg chg="del">
          <ac:chgData name="Mary Bennell" userId="b175fa05-62d9-486d-9408-e80533475557" providerId="ADAL" clId="{B4DE44AE-2D42-4184-9A7A-685A43F7EE98}" dt="2022-11-06T10:32:07.616" v="6549" actId="478"/>
          <ac:picMkLst>
            <pc:docMk/>
            <pc:sldMk cId="3304343469" sldId="1007"/>
            <ac:picMk id="6" creationId="{BCD84AA1-8FD2-4A33-9C62-47B0CEB264A2}"/>
          </ac:picMkLst>
        </pc:picChg>
        <pc:picChg chg="add mod ord">
          <ac:chgData name="Mary Bennell" userId="b175fa05-62d9-486d-9408-e80533475557" providerId="ADAL" clId="{B4DE44AE-2D42-4184-9A7A-685A43F7EE98}" dt="2022-11-06T10:38:12.941" v="6628" actId="1076"/>
          <ac:picMkLst>
            <pc:docMk/>
            <pc:sldMk cId="3304343469" sldId="1007"/>
            <ac:picMk id="7" creationId="{3A1EBC7E-F24F-4391-B3B8-DAA00778CCFF}"/>
          </ac:picMkLst>
        </pc:picChg>
        <pc:picChg chg="add mod">
          <ac:chgData name="Mary Bennell" userId="b175fa05-62d9-486d-9408-e80533475557" providerId="ADAL" clId="{B4DE44AE-2D42-4184-9A7A-685A43F7EE98}" dt="2022-11-06T10:38:26.117" v="6658" actId="1037"/>
          <ac:picMkLst>
            <pc:docMk/>
            <pc:sldMk cId="3304343469" sldId="1007"/>
            <ac:picMk id="9" creationId="{F5708DEF-91CA-4CCD-8279-4C719E540096}"/>
          </ac:picMkLst>
        </pc:picChg>
      </pc:sldChg>
      <pc:sldChg chg="delSp modSp del mod ord">
        <pc:chgData name="Mary Bennell" userId="b175fa05-62d9-486d-9408-e80533475557" providerId="ADAL" clId="{B4DE44AE-2D42-4184-9A7A-685A43F7EE98}" dt="2022-11-03T15:10:14.084" v="3715" actId="2696"/>
        <pc:sldMkLst>
          <pc:docMk/>
          <pc:sldMk cId="4240243534" sldId="1007"/>
        </pc:sldMkLst>
        <pc:spChg chg="mod">
          <ac:chgData name="Mary Bennell" userId="b175fa05-62d9-486d-9408-e80533475557" providerId="ADAL" clId="{B4DE44AE-2D42-4184-9A7A-685A43F7EE98}" dt="2022-11-03T15:08:19.794" v="3708" actId="20577"/>
          <ac:spMkLst>
            <pc:docMk/>
            <pc:sldMk cId="4240243534" sldId="1007"/>
            <ac:spMk id="2" creationId="{9E0E9A6A-0A23-467E-95C9-4691BBD50A1D}"/>
          </ac:spMkLst>
        </pc:spChg>
        <pc:spChg chg="mod">
          <ac:chgData name="Mary Bennell" userId="b175fa05-62d9-486d-9408-e80533475557" providerId="ADAL" clId="{B4DE44AE-2D42-4184-9A7A-685A43F7EE98}" dt="2022-11-03T15:07:51.210" v="3684" actId="20577"/>
          <ac:spMkLst>
            <pc:docMk/>
            <pc:sldMk cId="4240243534" sldId="1007"/>
            <ac:spMk id="5" creationId="{EC687D75-759A-481C-8B67-3559FF8EEA90}"/>
          </ac:spMkLst>
        </pc:spChg>
        <pc:picChg chg="del mod">
          <ac:chgData name="Mary Bennell" userId="b175fa05-62d9-486d-9408-e80533475557" providerId="ADAL" clId="{B4DE44AE-2D42-4184-9A7A-685A43F7EE98}" dt="2022-11-03T14:59:16.099" v="3292" actId="21"/>
          <ac:picMkLst>
            <pc:docMk/>
            <pc:sldMk cId="4240243534" sldId="1007"/>
            <ac:picMk id="9" creationId="{4C2DDC97-8B65-432D-A35B-C7789ADED1D5}"/>
          </ac:picMkLst>
        </pc:picChg>
      </pc:sldChg>
      <pc:sldChg chg="del ord">
        <pc:chgData name="Mary Bennell" userId="b175fa05-62d9-486d-9408-e80533475557" providerId="ADAL" clId="{B4DE44AE-2D42-4184-9A7A-685A43F7EE98}" dt="2022-11-03T15:12:56.978" v="3816" actId="2696"/>
        <pc:sldMkLst>
          <pc:docMk/>
          <pc:sldMk cId="1353625342" sldId="1008"/>
        </pc:sldMkLst>
      </pc:sldChg>
      <pc:sldChg chg="addSp delSp modSp add mod ord modClrScheme chgLayout">
        <pc:chgData name="Mary Bennell" userId="b175fa05-62d9-486d-9408-e80533475557" providerId="ADAL" clId="{B4DE44AE-2D42-4184-9A7A-685A43F7EE98}" dt="2022-11-06T12:34:41.344" v="10213" actId="122"/>
        <pc:sldMkLst>
          <pc:docMk/>
          <pc:sldMk cId="4170651603" sldId="1008"/>
        </pc:sldMkLst>
        <pc:spChg chg="mod ord">
          <ac:chgData name="Mary Bennell" userId="b175fa05-62d9-486d-9408-e80533475557" providerId="ADAL" clId="{B4DE44AE-2D42-4184-9A7A-685A43F7EE98}" dt="2022-11-06T12:34:41.344" v="10213" actId="122"/>
          <ac:spMkLst>
            <pc:docMk/>
            <pc:sldMk cId="4170651603" sldId="1008"/>
            <ac:spMk id="2" creationId="{9E0E9A6A-0A23-467E-95C9-4691BBD50A1D}"/>
          </ac:spMkLst>
        </pc:spChg>
        <pc:spChg chg="del">
          <ac:chgData name="Mary Bennell" userId="b175fa05-62d9-486d-9408-e80533475557" providerId="ADAL" clId="{B4DE44AE-2D42-4184-9A7A-685A43F7EE98}" dt="2022-11-06T10:18:28.938" v="6278" actId="700"/>
          <ac:spMkLst>
            <pc:docMk/>
            <pc:sldMk cId="4170651603" sldId="1008"/>
            <ac:spMk id="5" creationId="{EC687D75-759A-481C-8B67-3559FF8EEA90}"/>
          </ac:spMkLst>
        </pc:spChg>
        <pc:picChg chg="del">
          <ac:chgData name="Mary Bennell" userId="b175fa05-62d9-486d-9408-e80533475557" providerId="ADAL" clId="{B4DE44AE-2D42-4184-9A7A-685A43F7EE98}" dt="2022-11-06T10:18:34.462" v="6279" actId="478"/>
          <ac:picMkLst>
            <pc:docMk/>
            <pc:sldMk cId="4170651603" sldId="1008"/>
            <ac:picMk id="4" creationId="{7817050B-A032-432A-9A6F-8504B1924E9A}"/>
          </ac:picMkLst>
        </pc:picChg>
        <pc:picChg chg="del">
          <ac:chgData name="Mary Bennell" userId="b175fa05-62d9-486d-9408-e80533475557" providerId="ADAL" clId="{B4DE44AE-2D42-4184-9A7A-685A43F7EE98}" dt="2022-11-06T10:18:44.870" v="6330" actId="478"/>
          <ac:picMkLst>
            <pc:docMk/>
            <pc:sldMk cId="4170651603" sldId="1008"/>
            <ac:picMk id="6" creationId="{BCD84AA1-8FD2-4A33-9C62-47B0CEB264A2}"/>
          </ac:picMkLst>
        </pc:picChg>
        <pc:picChg chg="add mod">
          <ac:chgData name="Mary Bennell" userId="b175fa05-62d9-486d-9408-e80533475557" providerId="ADAL" clId="{B4DE44AE-2D42-4184-9A7A-685A43F7EE98}" dt="2022-11-06T11:25:55.480" v="7663" actId="1037"/>
          <ac:picMkLst>
            <pc:docMk/>
            <pc:sldMk cId="4170651603" sldId="1008"/>
            <ac:picMk id="7" creationId="{B2E70931-6217-4FF5-AD49-95C09429C01A}"/>
          </ac:picMkLst>
        </pc:picChg>
        <pc:picChg chg="mod">
          <ac:chgData name="Mary Bennell" userId="b175fa05-62d9-486d-9408-e80533475557" providerId="ADAL" clId="{B4DE44AE-2D42-4184-9A7A-685A43F7EE98}" dt="2022-11-06T11:25:28.110" v="7608" actId="1037"/>
          <ac:picMkLst>
            <pc:docMk/>
            <pc:sldMk cId="4170651603" sldId="1008"/>
            <ac:picMk id="11" creationId="{087C2E70-B828-4E91-9951-6478AE76FDF9}"/>
          </ac:picMkLst>
        </pc:picChg>
      </pc:sldChg>
      <pc:sldChg chg="addSp delSp modSp mod ord">
        <pc:chgData name="Mary Bennell" userId="b175fa05-62d9-486d-9408-e80533475557" providerId="ADAL" clId="{B4DE44AE-2D42-4184-9A7A-685A43F7EE98}" dt="2022-11-07T16:44:16.966" v="10409" actId="14100"/>
        <pc:sldMkLst>
          <pc:docMk/>
          <pc:sldMk cId="3545451705" sldId="1009"/>
        </pc:sldMkLst>
        <pc:spChg chg="mod">
          <ac:chgData name="Mary Bennell" userId="b175fa05-62d9-486d-9408-e80533475557" providerId="ADAL" clId="{B4DE44AE-2D42-4184-9A7A-685A43F7EE98}" dt="2022-11-06T10:11:10.516" v="5769"/>
          <ac:spMkLst>
            <pc:docMk/>
            <pc:sldMk cId="3545451705" sldId="1009"/>
            <ac:spMk id="2" creationId="{9E0E9A6A-0A23-467E-95C9-4691BBD50A1D}"/>
          </ac:spMkLst>
        </pc:spChg>
        <pc:spChg chg="del mod">
          <ac:chgData name="Mary Bennell" userId="b175fa05-62d9-486d-9408-e80533475557" providerId="ADAL" clId="{B4DE44AE-2D42-4184-9A7A-685A43F7EE98}" dt="2022-11-06T10:11:51.699" v="5890"/>
          <ac:spMkLst>
            <pc:docMk/>
            <pc:sldMk cId="3545451705" sldId="1009"/>
            <ac:spMk id="5" creationId="{EC687D75-759A-481C-8B67-3559FF8EEA90}"/>
          </ac:spMkLst>
        </pc:spChg>
        <pc:picChg chg="del">
          <ac:chgData name="Mary Bennell" userId="b175fa05-62d9-486d-9408-e80533475557" providerId="ADAL" clId="{B4DE44AE-2D42-4184-9A7A-685A43F7EE98}" dt="2022-11-06T10:12:15.790" v="5944" actId="478"/>
          <ac:picMkLst>
            <pc:docMk/>
            <pc:sldMk cId="3545451705" sldId="1009"/>
            <ac:picMk id="4" creationId="{7817050B-A032-432A-9A6F-8504B1924E9A}"/>
          </ac:picMkLst>
        </pc:picChg>
        <pc:picChg chg="del">
          <ac:chgData name="Mary Bennell" userId="b175fa05-62d9-486d-9408-e80533475557" providerId="ADAL" clId="{B4DE44AE-2D42-4184-9A7A-685A43F7EE98}" dt="2022-11-06T10:12:10.826" v="5943" actId="478"/>
          <ac:picMkLst>
            <pc:docMk/>
            <pc:sldMk cId="3545451705" sldId="1009"/>
            <ac:picMk id="6" creationId="{BCD84AA1-8FD2-4A33-9C62-47B0CEB264A2}"/>
          </ac:picMkLst>
        </pc:picChg>
        <pc:picChg chg="mod">
          <ac:chgData name="Mary Bennell" userId="b175fa05-62d9-486d-9408-e80533475557" providerId="ADAL" clId="{B4DE44AE-2D42-4184-9A7A-685A43F7EE98}" dt="2022-11-06T10:22:03.826" v="6409" actId="1037"/>
          <ac:picMkLst>
            <pc:docMk/>
            <pc:sldMk cId="3545451705" sldId="1009"/>
            <ac:picMk id="7" creationId="{D5269245-AA0A-41A4-A17E-7DC03939FAF8}"/>
          </ac:picMkLst>
        </pc:picChg>
        <pc:picChg chg="add mod">
          <ac:chgData name="Mary Bennell" userId="b175fa05-62d9-486d-9408-e80533475557" providerId="ADAL" clId="{B4DE44AE-2D42-4184-9A7A-685A43F7EE98}" dt="2022-11-07T16:44:16.966" v="10409" actId="14100"/>
          <ac:picMkLst>
            <pc:docMk/>
            <pc:sldMk cId="3545451705" sldId="1009"/>
            <ac:picMk id="8" creationId="{705463B4-4D8C-49D5-BD46-A8A0D6568BD4}"/>
          </ac:picMkLst>
        </pc:picChg>
      </pc:sldChg>
      <pc:sldChg chg="modSp del mod ord">
        <pc:chgData name="Mary Bennell" userId="b175fa05-62d9-486d-9408-e80533475557" providerId="ADAL" clId="{B4DE44AE-2D42-4184-9A7A-685A43F7EE98}" dt="2022-11-04T12:32:27.346" v="4523" actId="47"/>
        <pc:sldMkLst>
          <pc:docMk/>
          <pc:sldMk cId="109777488" sldId="1011"/>
        </pc:sldMkLst>
        <pc:spChg chg="mod">
          <ac:chgData name="Mary Bennell" userId="b175fa05-62d9-486d-9408-e80533475557" providerId="ADAL" clId="{B4DE44AE-2D42-4184-9A7A-685A43F7EE98}" dt="2022-11-03T15:06:05.867" v="3681" actId="20577"/>
          <ac:spMkLst>
            <pc:docMk/>
            <pc:sldMk cId="109777488" sldId="1011"/>
            <ac:spMk id="2" creationId="{9E0E9A6A-0A23-467E-95C9-4691BBD50A1D}"/>
          </ac:spMkLst>
        </pc:spChg>
        <pc:spChg chg="mod">
          <ac:chgData name="Mary Bennell" userId="b175fa05-62d9-486d-9408-e80533475557" providerId="ADAL" clId="{B4DE44AE-2D42-4184-9A7A-685A43F7EE98}" dt="2022-11-03T15:06:13.193" v="3682" actId="20577"/>
          <ac:spMkLst>
            <pc:docMk/>
            <pc:sldMk cId="109777488" sldId="1011"/>
            <ac:spMk id="5" creationId="{EC687D75-759A-481C-8B67-3559FF8EEA90}"/>
          </ac:spMkLst>
        </pc:spChg>
      </pc:sldChg>
      <pc:sldChg chg="addSp delSp modSp del mod ord">
        <pc:chgData name="Mary Bennell" userId="b175fa05-62d9-486d-9408-e80533475557" providerId="ADAL" clId="{B4DE44AE-2D42-4184-9A7A-685A43F7EE98}" dt="2022-11-06T12:05:17.918" v="8845" actId="47"/>
        <pc:sldMkLst>
          <pc:docMk/>
          <pc:sldMk cId="3144426027" sldId="1012"/>
        </pc:sldMkLst>
        <pc:graphicFrameChg chg="add del modGraphic">
          <ac:chgData name="Mary Bennell" userId="b175fa05-62d9-486d-9408-e80533475557" providerId="ADAL" clId="{B4DE44AE-2D42-4184-9A7A-685A43F7EE98}" dt="2022-11-06T11:01:54.538" v="7257" actId="27309"/>
          <ac:graphicFrameMkLst>
            <pc:docMk/>
            <pc:sldMk cId="3144426027" sldId="1012"/>
            <ac:graphicFrameMk id="8" creationId="{DF909713-6565-4E81-B803-306405AD3F9F}"/>
          </ac:graphicFrameMkLst>
        </pc:graphicFrameChg>
        <pc:picChg chg="add mod">
          <ac:chgData name="Mary Bennell" userId="b175fa05-62d9-486d-9408-e80533475557" providerId="ADAL" clId="{B4DE44AE-2D42-4184-9A7A-685A43F7EE98}" dt="2022-11-02T16:45:20.325" v="1394" actId="14100"/>
          <ac:picMkLst>
            <pc:docMk/>
            <pc:sldMk cId="3144426027" sldId="1012"/>
            <ac:picMk id="7" creationId="{17309815-FEE3-4DC8-9CDD-CD805FD47EBB}"/>
          </ac:picMkLst>
        </pc:picChg>
      </pc:sldChg>
      <pc:sldChg chg="addSp delSp modSp mod ord">
        <pc:chgData name="Mary Bennell" userId="b175fa05-62d9-486d-9408-e80533475557" providerId="ADAL" clId="{B4DE44AE-2D42-4184-9A7A-685A43F7EE98}" dt="2022-11-07T16:24:47.096" v="10363"/>
        <pc:sldMkLst>
          <pc:docMk/>
          <pc:sldMk cId="495902979" sldId="1013"/>
        </pc:sldMkLst>
        <pc:spChg chg="mod">
          <ac:chgData name="Mary Bennell" userId="b175fa05-62d9-486d-9408-e80533475557" providerId="ADAL" clId="{B4DE44AE-2D42-4184-9A7A-685A43F7EE98}" dt="2022-11-06T10:46:05.477" v="6995" actId="20577"/>
          <ac:spMkLst>
            <pc:docMk/>
            <pc:sldMk cId="495902979" sldId="1013"/>
            <ac:spMk id="2" creationId="{9E0E9A6A-0A23-467E-95C9-4691BBD50A1D}"/>
          </ac:spMkLst>
        </pc:spChg>
        <pc:spChg chg="mod">
          <ac:chgData name="Mary Bennell" userId="b175fa05-62d9-486d-9408-e80533475557" providerId="ADAL" clId="{B4DE44AE-2D42-4184-9A7A-685A43F7EE98}" dt="2022-11-03T14:57:53.305" v="3228" actId="20577"/>
          <ac:spMkLst>
            <pc:docMk/>
            <pc:sldMk cId="495902979" sldId="1013"/>
            <ac:spMk id="5" creationId="{EC687D75-759A-481C-8B67-3559FF8EEA90}"/>
          </ac:spMkLst>
        </pc:spChg>
        <pc:picChg chg="del">
          <ac:chgData name="Mary Bennell" userId="b175fa05-62d9-486d-9408-e80533475557" providerId="ADAL" clId="{B4DE44AE-2D42-4184-9A7A-685A43F7EE98}" dt="2022-11-06T10:07:13.568" v="5501" actId="478"/>
          <ac:picMkLst>
            <pc:docMk/>
            <pc:sldMk cId="495902979" sldId="1013"/>
            <ac:picMk id="4" creationId="{7817050B-A032-432A-9A6F-8504B1924E9A}"/>
          </ac:picMkLst>
        </pc:picChg>
        <pc:picChg chg="del">
          <ac:chgData name="Mary Bennell" userId="b175fa05-62d9-486d-9408-e80533475557" providerId="ADAL" clId="{B4DE44AE-2D42-4184-9A7A-685A43F7EE98}" dt="2022-11-06T10:07:10.255" v="5500" actId="478"/>
          <ac:picMkLst>
            <pc:docMk/>
            <pc:sldMk cId="495902979" sldId="1013"/>
            <ac:picMk id="6" creationId="{BCD84AA1-8FD2-4A33-9C62-47B0CEB264A2}"/>
          </ac:picMkLst>
        </pc:picChg>
        <pc:picChg chg="del">
          <ac:chgData name="Mary Bennell" userId="b175fa05-62d9-486d-9408-e80533475557" providerId="ADAL" clId="{B4DE44AE-2D42-4184-9A7A-685A43F7EE98}" dt="2022-11-03T14:57:48.993" v="3216" actId="478"/>
          <ac:picMkLst>
            <pc:docMk/>
            <pc:sldMk cId="495902979" sldId="1013"/>
            <ac:picMk id="7" creationId="{3AF017FD-5C44-4E8A-80A8-3FBF150A80A2}"/>
          </ac:picMkLst>
        </pc:picChg>
        <pc:picChg chg="add mod">
          <ac:chgData name="Mary Bennell" userId="b175fa05-62d9-486d-9408-e80533475557" providerId="ADAL" clId="{B4DE44AE-2D42-4184-9A7A-685A43F7EE98}" dt="2022-11-06T10:21:47.994" v="6398" actId="14100"/>
          <ac:picMkLst>
            <pc:docMk/>
            <pc:sldMk cId="495902979" sldId="1013"/>
            <ac:picMk id="8" creationId="{F70C6566-6D68-43E2-9BBF-C4DF99FB41FC}"/>
          </ac:picMkLst>
        </pc:picChg>
        <pc:picChg chg="mod ord">
          <ac:chgData name="Mary Bennell" userId="b175fa05-62d9-486d-9408-e80533475557" providerId="ADAL" clId="{B4DE44AE-2D42-4184-9A7A-685A43F7EE98}" dt="2022-11-06T10:47:49.927" v="7005" actId="1037"/>
          <ac:picMkLst>
            <pc:docMk/>
            <pc:sldMk cId="495902979" sldId="1013"/>
            <ac:picMk id="9" creationId="{636CB213-399D-4636-B4DC-83021DFF7B0E}"/>
          </ac:picMkLst>
        </pc:picChg>
      </pc:sldChg>
      <pc:sldChg chg="addSp delSp modSp add del mod ord modNotesTx">
        <pc:chgData name="Mary Bennell" userId="b175fa05-62d9-486d-9408-e80533475557" providerId="ADAL" clId="{B4DE44AE-2D42-4184-9A7A-685A43F7EE98}" dt="2022-11-06T12:08:42.160" v="9050" actId="47"/>
        <pc:sldMkLst>
          <pc:docMk/>
          <pc:sldMk cId="2844171242" sldId="1014"/>
        </pc:sldMkLst>
        <pc:spChg chg="mod">
          <ac:chgData name="Mary Bennell" userId="b175fa05-62d9-486d-9408-e80533475557" providerId="ADAL" clId="{B4DE44AE-2D42-4184-9A7A-685A43F7EE98}" dt="2022-11-06T11:26:57.461" v="7735" actId="20577"/>
          <ac:spMkLst>
            <pc:docMk/>
            <pc:sldMk cId="2844171242" sldId="1014"/>
            <ac:spMk id="2" creationId="{9E0E9A6A-0A23-467E-95C9-4691BBD50A1D}"/>
          </ac:spMkLst>
        </pc:spChg>
        <pc:spChg chg="del">
          <ac:chgData name="Mary Bennell" userId="b175fa05-62d9-486d-9408-e80533475557" providerId="ADAL" clId="{B4DE44AE-2D42-4184-9A7A-685A43F7EE98}" dt="2022-11-06T10:27:21.903" v="6423" actId="22"/>
          <ac:spMkLst>
            <pc:docMk/>
            <pc:sldMk cId="2844171242" sldId="1014"/>
            <ac:spMk id="5" creationId="{EC687D75-759A-481C-8B67-3559FF8EEA90}"/>
          </ac:spMkLst>
        </pc:spChg>
        <pc:picChg chg="del">
          <ac:chgData name="Mary Bennell" userId="b175fa05-62d9-486d-9408-e80533475557" providerId="ADAL" clId="{B4DE44AE-2D42-4184-9A7A-685A43F7EE98}" dt="2022-11-06T10:41:16.931" v="6748" actId="478"/>
          <ac:picMkLst>
            <pc:docMk/>
            <pc:sldMk cId="2844171242" sldId="1014"/>
            <ac:picMk id="4" creationId="{7817050B-A032-432A-9A6F-8504B1924E9A}"/>
          </ac:picMkLst>
        </pc:picChg>
        <pc:picChg chg="del">
          <ac:chgData name="Mary Bennell" userId="b175fa05-62d9-486d-9408-e80533475557" providerId="ADAL" clId="{B4DE44AE-2D42-4184-9A7A-685A43F7EE98}" dt="2022-11-06T10:41:20.018" v="6749" actId="478"/>
          <ac:picMkLst>
            <pc:docMk/>
            <pc:sldMk cId="2844171242" sldId="1014"/>
            <ac:picMk id="6" creationId="{BCD84AA1-8FD2-4A33-9C62-47B0CEB264A2}"/>
          </ac:picMkLst>
        </pc:picChg>
        <pc:picChg chg="add mod ord">
          <ac:chgData name="Mary Bennell" userId="b175fa05-62d9-486d-9408-e80533475557" providerId="ADAL" clId="{B4DE44AE-2D42-4184-9A7A-685A43F7EE98}" dt="2022-11-06T11:44:38.740" v="8142" actId="1076"/>
          <ac:picMkLst>
            <pc:docMk/>
            <pc:sldMk cId="2844171242" sldId="1014"/>
            <ac:picMk id="7" creationId="{25AC290F-1D2E-424C-8C49-4682CC8BE63F}"/>
          </ac:picMkLst>
        </pc:picChg>
        <pc:picChg chg="del mod">
          <ac:chgData name="Mary Bennell" userId="b175fa05-62d9-486d-9408-e80533475557" providerId="ADAL" clId="{B4DE44AE-2D42-4184-9A7A-685A43F7EE98}" dt="2022-11-06T10:11:46.361" v="5889" actId="21"/>
          <ac:picMkLst>
            <pc:docMk/>
            <pc:sldMk cId="2844171242" sldId="1014"/>
            <ac:picMk id="9" creationId="{64EA1205-2FE8-4487-8FC5-3115ED2F90A8}"/>
          </ac:picMkLst>
        </pc:picChg>
      </pc:sldChg>
      <pc:sldChg chg="del">
        <pc:chgData name="Mary Bennell" userId="b175fa05-62d9-486d-9408-e80533475557" providerId="ADAL" clId="{B4DE44AE-2D42-4184-9A7A-685A43F7EE98}" dt="2022-11-06T10:42:41.625" v="6784" actId="47"/>
        <pc:sldMkLst>
          <pc:docMk/>
          <pc:sldMk cId="611542756" sldId="1015"/>
        </pc:sldMkLst>
      </pc:sldChg>
      <pc:sldChg chg="del">
        <pc:chgData name="Mary Bennell" userId="b175fa05-62d9-486d-9408-e80533475557" providerId="ADAL" clId="{B4DE44AE-2D42-4184-9A7A-685A43F7EE98}" dt="2022-11-04T12:27:04.563" v="4432" actId="47"/>
        <pc:sldMkLst>
          <pc:docMk/>
          <pc:sldMk cId="871897044" sldId="1017"/>
        </pc:sldMkLst>
      </pc:sldChg>
      <pc:sldChg chg="del">
        <pc:chgData name="Mary Bennell" userId="b175fa05-62d9-486d-9408-e80533475557" providerId="ADAL" clId="{B4DE44AE-2D42-4184-9A7A-685A43F7EE98}" dt="2022-11-02T16:28:24.947" v="1386" actId="47"/>
        <pc:sldMkLst>
          <pc:docMk/>
          <pc:sldMk cId="4172651016" sldId="1018"/>
        </pc:sldMkLst>
      </pc:sldChg>
      <pc:sldChg chg="del">
        <pc:chgData name="Mary Bennell" userId="b175fa05-62d9-486d-9408-e80533475557" providerId="ADAL" clId="{B4DE44AE-2D42-4184-9A7A-685A43F7EE98}" dt="2022-11-03T15:13:27.561" v="3832" actId="47"/>
        <pc:sldMkLst>
          <pc:docMk/>
          <pc:sldMk cId="3658761601" sldId="1019"/>
        </pc:sldMkLst>
      </pc:sldChg>
      <pc:sldChg chg="modSp add del mod ord">
        <pc:chgData name="Mary Bennell" userId="b175fa05-62d9-486d-9408-e80533475557" providerId="ADAL" clId="{B4DE44AE-2D42-4184-9A7A-685A43F7EE98}" dt="2022-11-04T12:31:33.117" v="4490" actId="47"/>
        <pc:sldMkLst>
          <pc:docMk/>
          <pc:sldMk cId="364954767" sldId="1020"/>
        </pc:sldMkLst>
        <pc:spChg chg="mod">
          <ac:chgData name="Mary Bennell" userId="b175fa05-62d9-486d-9408-e80533475557" providerId="ADAL" clId="{B4DE44AE-2D42-4184-9A7A-685A43F7EE98}" dt="2022-11-03T14:55:11.457" v="3021" actId="313"/>
          <ac:spMkLst>
            <pc:docMk/>
            <pc:sldMk cId="364954767" sldId="1020"/>
            <ac:spMk id="5" creationId="{EC687D75-759A-481C-8B67-3559FF8EEA90}"/>
          </ac:spMkLst>
        </pc:spChg>
      </pc:sldChg>
      <pc:sldChg chg="add del ord">
        <pc:chgData name="Mary Bennell" userId="b175fa05-62d9-486d-9408-e80533475557" providerId="ADAL" clId="{B4DE44AE-2D42-4184-9A7A-685A43F7EE98}" dt="2022-11-04T12:29:20.735" v="4464" actId="47"/>
        <pc:sldMkLst>
          <pc:docMk/>
          <pc:sldMk cId="386386316" sldId="1021"/>
        </pc:sldMkLst>
      </pc:sldChg>
      <pc:sldChg chg="modSp add del mod">
        <pc:chgData name="Mary Bennell" userId="b175fa05-62d9-486d-9408-e80533475557" providerId="ADAL" clId="{B4DE44AE-2D42-4184-9A7A-685A43F7EE98}" dt="2022-11-03T15:09:45.238" v="3713" actId="2696"/>
        <pc:sldMkLst>
          <pc:docMk/>
          <pc:sldMk cId="2543576881" sldId="1021"/>
        </pc:sldMkLst>
        <pc:spChg chg="mod">
          <ac:chgData name="Mary Bennell" userId="b175fa05-62d9-486d-9408-e80533475557" providerId="ADAL" clId="{B4DE44AE-2D42-4184-9A7A-685A43F7EE98}" dt="2022-11-03T14:56:45.762" v="3045" actId="20577"/>
          <ac:spMkLst>
            <pc:docMk/>
            <pc:sldMk cId="2543576881" sldId="1021"/>
            <ac:spMk id="2" creationId="{9E0E9A6A-0A23-467E-95C9-4691BBD50A1D}"/>
          </ac:spMkLst>
        </pc:spChg>
        <pc:spChg chg="mod">
          <ac:chgData name="Mary Bennell" userId="b175fa05-62d9-486d-9408-e80533475557" providerId="ADAL" clId="{B4DE44AE-2D42-4184-9A7A-685A43F7EE98}" dt="2022-11-03T14:56:49.625" v="3046" actId="20577"/>
          <ac:spMkLst>
            <pc:docMk/>
            <pc:sldMk cId="2543576881" sldId="1021"/>
            <ac:spMk id="5" creationId="{EC687D75-759A-481C-8B67-3559FF8EEA90}"/>
          </ac:spMkLst>
        </pc:spChg>
      </pc:sldChg>
      <pc:sldChg chg="addSp add del mod">
        <pc:chgData name="Mary Bennell" userId="b175fa05-62d9-486d-9408-e80533475557" providerId="ADAL" clId="{B4DE44AE-2D42-4184-9A7A-685A43F7EE98}" dt="2022-11-06T10:10:34.834" v="5767" actId="47"/>
        <pc:sldMkLst>
          <pc:docMk/>
          <pc:sldMk cId="2604249491" sldId="1022"/>
        </pc:sldMkLst>
        <pc:picChg chg="add">
          <ac:chgData name="Mary Bennell" userId="b175fa05-62d9-486d-9408-e80533475557" providerId="ADAL" clId="{B4DE44AE-2D42-4184-9A7A-685A43F7EE98}" dt="2022-11-03T17:55:51.537" v="3991" actId="22"/>
          <ac:picMkLst>
            <pc:docMk/>
            <pc:sldMk cId="2604249491" sldId="1022"/>
            <ac:picMk id="7" creationId="{D9C97668-1987-4B0E-92A1-3486A0FAD011}"/>
          </ac:picMkLst>
        </pc:picChg>
      </pc:sldChg>
      <pc:sldChg chg="modSp add del mod">
        <pc:chgData name="Mary Bennell" userId="b175fa05-62d9-486d-9408-e80533475557" providerId="ADAL" clId="{B4DE44AE-2D42-4184-9A7A-685A43F7EE98}" dt="2022-11-04T12:15:58.447" v="4210" actId="2696"/>
        <pc:sldMkLst>
          <pc:docMk/>
          <pc:sldMk cId="2806974794" sldId="1023"/>
        </pc:sldMkLst>
        <pc:spChg chg="mod">
          <ac:chgData name="Mary Bennell" userId="b175fa05-62d9-486d-9408-e80533475557" providerId="ADAL" clId="{B4DE44AE-2D42-4184-9A7A-685A43F7EE98}" dt="2022-11-03T15:05:28.012" v="3648" actId="5793"/>
          <ac:spMkLst>
            <pc:docMk/>
            <pc:sldMk cId="2806974794" sldId="1023"/>
            <ac:spMk id="2" creationId="{9E0E9A6A-0A23-467E-95C9-4691BBD50A1D}"/>
          </ac:spMkLst>
        </pc:spChg>
        <pc:spChg chg="mod">
          <ac:chgData name="Mary Bennell" userId="b175fa05-62d9-486d-9408-e80533475557" providerId="ADAL" clId="{B4DE44AE-2D42-4184-9A7A-685A43F7EE98}" dt="2022-11-03T15:05:32.351" v="3649" actId="20577"/>
          <ac:spMkLst>
            <pc:docMk/>
            <pc:sldMk cId="2806974794" sldId="1023"/>
            <ac:spMk id="5" creationId="{EC687D75-759A-481C-8B67-3559FF8EEA90}"/>
          </ac:spMkLst>
        </pc:spChg>
      </pc:sldChg>
      <pc:sldChg chg="addSp delSp modSp add del mod ord modClrScheme chgLayout">
        <pc:chgData name="Mary Bennell" userId="b175fa05-62d9-486d-9408-e80533475557" providerId="ADAL" clId="{B4DE44AE-2D42-4184-9A7A-685A43F7EE98}" dt="2022-11-06T12:33:30.418" v="10207" actId="1035"/>
        <pc:sldMkLst>
          <pc:docMk/>
          <pc:sldMk cId="49333939" sldId="1024"/>
        </pc:sldMkLst>
        <pc:spChg chg="del mod ord">
          <ac:chgData name="Mary Bennell" userId="b175fa05-62d9-486d-9408-e80533475557" providerId="ADAL" clId="{B4DE44AE-2D42-4184-9A7A-685A43F7EE98}" dt="2022-11-06T12:32:16.605" v="10056" actId="700"/>
          <ac:spMkLst>
            <pc:docMk/>
            <pc:sldMk cId="49333939" sldId="1024"/>
            <ac:spMk id="2" creationId="{9E0E9A6A-0A23-467E-95C9-4691BBD50A1D}"/>
          </ac:spMkLst>
        </pc:spChg>
        <pc:spChg chg="del">
          <ac:chgData name="Mary Bennell" userId="b175fa05-62d9-486d-9408-e80533475557" providerId="ADAL" clId="{B4DE44AE-2D42-4184-9A7A-685A43F7EE98}" dt="2022-11-06T12:32:03.428" v="10053" actId="700"/>
          <ac:spMkLst>
            <pc:docMk/>
            <pc:sldMk cId="49333939" sldId="1024"/>
            <ac:spMk id="5" creationId="{EC687D75-759A-481C-8B67-3559FF8EEA90}"/>
          </ac:spMkLst>
        </pc:spChg>
        <pc:spChg chg="add mod">
          <ac:chgData name="Mary Bennell" userId="b175fa05-62d9-486d-9408-e80533475557" providerId="ADAL" clId="{B4DE44AE-2D42-4184-9A7A-685A43F7EE98}" dt="2022-11-06T12:33:26.658" v="10189" actId="1035"/>
          <ac:spMkLst>
            <pc:docMk/>
            <pc:sldMk cId="49333939" sldId="1024"/>
            <ac:spMk id="7" creationId="{9DA953B2-8803-49C5-91CD-31F56D6A4E46}"/>
          </ac:spMkLst>
        </pc:spChg>
        <pc:picChg chg="del">
          <ac:chgData name="Mary Bennell" userId="b175fa05-62d9-486d-9408-e80533475557" providerId="ADAL" clId="{B4DE44AE-2D42-4184-9A7A-685A43F7EE98}" dt="2022-11-06T12:32:33.117" v="10060" actId="478"/>
          <ac:picMkLst>
            <pc:docMk/>
            <pc:sldMk cId="49333939" sldId="1024"/>
            <ac:picMk id="4" creationId="{7817050B-A032-432A-9A6F-8504B1924E9A}"/>
          </ac:picMkLst>
        </pc:picChg>
        <pc:picChg chg="del">
          <ac:chgData name="Mary Bennell" userId="b175fa05-62d9-486d-9408-e80533475557" providerId="ADAL" clId="{B4DE44AE-2D42-4184-9A7A-685A43F7EE98}" dt="2022-11-06T12:32:35.856" v="10061" actId="478"/>
          <ac:picMkLst>
            <pc:docMk/>
            <pc:sldMk cId="49333939" sldId="1024"/>
            <ac:picMk id="6" creationId="{BCD84AA1-8FD2-4A33-9C62-47B0CEB264A2}"/>
          </ac:picMkLst>
        </pc:picChg>
        <pc:picChg chg="add mod">
          <ac:chgData name="Mary Bennell" userId="b175fa05-62d9-486d-9408-e80533475557" providerId="ADAL" clId="{B4DE44AE-2D42-4184-9A7A-685A43F7EE98}" dt="2022-11-06T12:33:30.418" v="10207" actId="1035"/>
          <ac:picMkLst>
            <pc:docMk/>
            <pc:sldMk cId="49333939" sldId="1024"/>
            <ac:picMk id="8" creationId="{D82C8B29-95DD-418A-AF52-1E8F7A016373}"/>
          </ac:picMkLst>
        </pc:picChg>
      </pc:sldChg>
      <pc:sldChg chg="add del">
        <pc:chgData name="Mary Bennell" userId="b175fa05-62d9-486d-9408-e80533475557" providerId="ADAL" clId="{B4DE44AE-2D42-4184-9A7A-685A43F7EE98}" dt="2022-11-03T15:09:45.238" v="3713" actId="2696"/>
        <pc:sldMkLst>
          <pc:docMk/>
          <pc:sldMk cId="172365802" sldId="1024"/>
        </pc:sldMkLst>
      </pc:sldChg>
      <pc:sldChg chg="modSp add del mod ord">
        <pc:chgData name="Mary Bennell" userId="b175fa05-62d9-486d-9408-e80533475557" providerId="ADAL" clId="{B4DE44AE-2D42-4184-9A7A-685A43F7EE98}" dt="2022-11-03T15:13:35.747" v="3833" actId="2696"/>
        <pc:sldMkLst>
          <pc:docMk/>
          <pc:sldMk cId="4229043726" sldId="1024"/>
        </pc:sldMkLst>
        <pc:spChg chg="mod">
          <ac:chgData name="Mary Bennell" userId="b175fa05-62d9-486d-9408-e80533475557" providerId="ADAL" clId="{B4DE44AE-2D42-4184-9A7A-685A43F7EE98}" dt="2022-11-03T15:11:28.836" v="3760" actId="20577"/>
          <ac:spMkLst>
            <pc:docMk/>
            <pc:sldMk cId="4229043726" sldId="1024"/>
            <ac:spMk id="2" creationId="{9E0E9A6A-0A23-467E-95C9-4691BBD50A1D}"/>
          </ac:spMkLst>
        </pc:spChg>
      </pc:sldChg>
      <pc:sldChg chg="add del">
        <pc:chgData name="Mary Bennell" userId="b175fa05-62d9-486d-9408-e80533475557" providerId="ADAL" clId="{B4DE44AE-2D42-4184-9A7A-685A43F7EE98}" dt="2022-11-03T15:09:45.238" v="3713" actId="2696"/>
        <pc:sldMkLst>
          <pc:docMk/>
          <pc:sldMk cId="2559075690" sldId="1025"/>
        </pc:sldMkLst>
      </pc:sldChg>
      <pc:sldChg chg="delSp modSp add del mod ord modClrScheme chgLayout">
        <pc:chgData name="Mary Bennell" userId="b175fa05-62d9-486d-9408-e80533475557" providerId="ADAL" clId="{B4DE44AE-2D42-4184-9A7A-685A43F7EE98}" dt="2022-11-06T11:36:36.541" v="7852" actId="47"/>
        <pc:sldMkLst>
          <pc:docMk/>
          <pc:sldMk cId="3687673935" sldId="1025"/>
        </pc:sldMkLst>
        <pc:spChg chg="mod ord">
          <ac:chgData name="Mary Bennell" userId="b175fa05-62d9-486d-9408-e80533475557" providerId="ADAL" clId="{B4DE44AE-2D42-4184-9A7A-685A43F7EE98}" dt="2022-11-06T10:17:09.806" v="6203" actId="20577"/>
          <ac:spMkLst>
            <pc:docMk/>
            <pc:sldMk cId="3687673935" sldId="1025"/>
            <ac:spMk id="2" creationId="{9E0E9A6A-0A23-467E-95C9-4691BBD50A1D}"/>
          </ac:spMkLst>
        </pc:spChg>
        <pc:spChg chg="del">
          <ac:chgData name="Mary Bennell" userId="b175fa05-62d9-486d-9408-e80533475557" providerId="ADAL" clId="{B4DE44AE-2D42-4184-9A7A-685A43F7EE98}" dt="2022-11-06T10:16:33.924" v="6142" actId="700"/>
          <ac:spMkLst>
            <pc:docMk/>
            <pc:sldMk cId="3687673935" sldId="1025"/>
            <ac:spMk id="5" creationId="{EC687D75-759A-481C-8B67-3559FF8EEA90}"/>
          </ac:spMkLst>
        </pc:spChg>
        <pc:picChg chg="del">
          <ac:chgData name="Mary Bennell" userId="b175fa05-62d9-486d-9408-e80533475557" providerId="ADAL" clId="{B4DE44AE-2D42-4184-9A7A-685A43F7EE98}" dt="2022-11-06T10:16:11.856" v="6139" actId="478"/>
          <ac:picMkLst>
            <pc:docMk/>
            <pc:sldMk cId="3687673935" sldId="1025"/>
            <ac:picMk id="4" creationId="{7817050B-A032-432A-9A6F-8504B1924E9A}"/>
          </ac:picMkLst>
        </pc:picChg>
        <pc:picChg chg="del">
          <ac:chgData name="Mary Bennell" userId="b175fa05-62d9-486d-9408-e80533475557" providerId="ADAL" clId="{B4DE44AE-2D42-4184-9A7A-685A43F7EE98}" dt="2022-11-06T10:16:15.037" v="6140" actId="478"/>
          <ac:picMkLst>
            <pc:docMk/>
            <pc:sldMk cId="3687673935" sldId="1025"/>
            <ac:picMk id="6" creationId="{BCD84AA1-8FD2-4A33-9C62-47B0CEB264A2}"/>
          </ac:picMkLst>
        </pc:picChg>
      </pc:sldChg>
      <pc:sldChg chg="add del">
        <pc:chgData name="Mary Bennell" userId="b175fa05-62d9-486d-9408-e80533475557" providerId="ADAL" clId="{B4DE44AE-2D42-4184-9A7A-685A43F7EE98}" dt="2022-11-03T15:09:45.238" v="3713" actId="2696"/>
        <pc:sldMkLst>
          <pc:docMk/>
          <pc:sldMk cId="3030039448" sldId="1026"/>
        </pc:sldMkLst>
      </pc:sldChg>
      <pc:sldChg chg="addSp delSp modSp add del mod ord">
        <pc:chgData name="Mary Bennell" userId="b175fa05-62d9-486d-9408-e80533475557" providerId="ADAL" clId="{B4DE44AE-2D42-4184-9A7A-685A43F7EE98}" dt="2022-11-06T11:26:12.174" v="7665" actId="47"/>
        <pc:sldMkLst>
          <pc:docMk/>
          <pc:sldMk cId="3621814682" sldId="1026"/>
        </pc:sldMkLst>
        <pc:spChg chg="mod">
          <ac:chgData name="Mary Bennell" userId="b175fa05-62d9-486d-9408-e80533475557" providerId="ADAL" clId="{B4DE44AE-2D42-4184-9A7A-685A43F7EE98}" dt="2022-11-04T12:27:44.019" v="4457" actId="20577"/>
          <ac:spMkLst>
            <pc:docMk/>
            <pc:sldMk cId="3621814682" sldId="1026"/>
            <ac:spMk id="2" creationId="{9E0E9A6A-0A23-467E-95C9-4691BBD50A1D}"/>
          </ac:spMkLst>
        </pc:spChg>
        <pc:spChg chg="add mod">
          <ac:chgData name="Mary Bennell" userId="b175fa05-62d9-486d-9408-e80533475557" providerId="ADAL" clId="{B4DE44AE-2D42-4184-9A7A-685A43F7EE98}" dt="2022-11-04T12:25:35.848" v="4424" actId="21"/>
          <ac:spMkLst>
            <pc:docMk/>
            <pc:sldMk cId="3621814682" sldId="1026"/>
            <ac:spMk id="5" creationId="{1AE18640-E871-4B87-B1C3-8B22778CF20F}"/>
          </ac:spMkLst>
        </pc:spChg>
        <pc:spChg chg="del">
          <ac:chgData name="Mary Bennell" userId="b175fa05-62d9-486d-9408-e80533475557" providerId="ADAL" clId="{B4DE44AE-2D42-4184-9A7A-685A43F7EE98}" dt="2022-11-03T16:03:32.748" v="3871" actId="22"/>
          <ac:spMkLst>
            <pc:docMk/>
            <pc:sldMk cId="3621814682" sldId="1026"/>
            <ac:spMk id="5" creationId="{EC687D75-759A-481C-8B67-3559FF8EEA90}"/>
          </ac:spMkLst>
        </pc:spChg>
        <pc:picChg chg="add del mod ord">
          <ac:chgData name="Mary Bennell" userId="b175fa05-62d9-486d-9408-e80533475557" providerId="ADAL" clId="{B4DE44AE-2D42-4184-9A7A-685A43F7EE98}" dt="2022-11-04T12:25:35.848" v="4424" actId="21"/>
          <ac:picMkLst>
            <pc:docMk/>
            <pc:sldMk cId="3621814682" sldId="1026"/>
            <ac:picMk id="7" creationId="{9725AEE4-6E57-4FB1-9943-0E93D2F9C1E0}"/>
          </ac:picMkLst>
        </pc:picChg>
      </pc:sldChg>
      <pc:sldChg chg="addSp delSp modSp add mod modClrScheme chgLayout">
        <pc:chgData name="Mary Bennell" userId="b175fa05-62d9-486d-9408-e80533475557" providerId="ADAL" clId="{B4DE44AE-2D42-4184-9A7A-685A43F7EE98}" dt="2022-11-06T12:35:04.670" v="10216" actId="20577"/>
        <pc:sldMkLst>
          <pc:docMk/>
          <pc:sldMk cId="3892706625" sldId="1027"/>
        </pc:sldMkLst>
        <pc:spChg chg="mod ord">
          <ac:chgData name="Mary Bennell" userId="b175fa05-62d9-486d-9408-e80533475557" providerId="ADAL" clId="{B4DE44AE-2D42-4184-9A7A-685A43F7EE98}" dt="2022-11-06T12:35:04.670" v="10216" actId="20577"/>
          <ac:spMkLst>
            <pc:docMk/>
            <pc:sldMk cId="3892706625" sldId="1027"/>
            <ac:spMk id="2" creationId="{9E0E9A6A-0A23-467E-95C9-4691BBD50A1D}"/>
          </ac:spMkLst>
        </pc:spChg>
        <pc:spChg chg="del">
          <ac:chgData name="Mary Bennell" userId="b175fa05-62d9-486d-9408-e80533475557" providerId="ADAL" clId="{B4DE44AE-2D42-4184-9A7A-685A43F7EE98}" dt="2022-11-03T17:54:33.958" v="3990" actId="22"/>
          <ac:spMkLst>
            <pc:docMk/>
            <pc:sldMk cId="3892706625" sldId="1027"/>
            <ac:spMk id="5" creationId="{EC687D75-759A-481C-8B67-3559FF8EEA90}"/>
          </ac:spMkLst>
        </pc:spChg>
        <pc:spChg chg="add del mod">
          <ac:chgData name="Mary Bennell" userId="b175fa05-62d9-486d-9408-e80533475557" providerId="ADAL" clId="{B4DE44AE-2D42-4184-9A7A-685A43F7EE98}" dt="2022-11-04T15:57:21.704" v="5492" actId="700"/>
          <ac:spMkLst>
            <pc:docMk/>
            <pc:sldMk cId="3892706625" sldId="1027"/>
            <ac:spMk id="9" creationId="{305E7C1D-FFC3-41E1-A9D5-BE2213EB5203}"/>
          </ac:spMkLst>
        </pc:spChg>
        <pc:picChg chg="del mod">
          <ac:chgData name="Mary Bennell" userId="b175fa05-62d9-486d-9408-e80533475557" providerId="ADAL" clId="{B4DE44AE-2D42-4184-9A7A-685A43F7EE98}" dt="2022-11-04T15:57:25.094" v="5494" actId="478"/>
          <ac:picMkLst>
            <pc:docMk/>
            <pc:sldMk cId="3892706625" sldId="1027"/>
            <ac:picMk id="4" creationId="{7817050B-A032-432A-9A6F-8504B1924E9A}"/>
          </ac:picMkLst>
        </pc:picChg>
        <pc:picChg chg="add mod">
          <ac:chgData name="Mary Bennell" userId="b175fa05-62d9-486d-9408-e80533475557" providerId="ADAL" clId="{B4DE44AE-2D42-4184-9A7A-685A43F7EE98}" dt="2022-11-06T12:28:20.026" v="9834" actId="14100"/>
          <ac:picMkLst>
            <pc:docMk/>
            <pc:sldMk cId="3892706625" sldId="1027"/>
            <ac:picMk id="5" creationId="{4E9682C9-BC9C-4A98-8FD1-708D4670BEF3}"/>
          </ac:picMkLst>
        </pc:picChg>
        <pc:picChg chg="del">
          <ac:chgData name="Mary Bennell" userId="b175fa05-62d9-486d-9408-e80533475557" providerId="ADAL" clId="{B4DE44AE-2D42-4184-9A7A-685A43F7EE98}" dt="2022-11-04T15:57:27.820" v="5495" actId="478"/>
          <ac:picMkLst>
            <pc:docMk/>
            <pc:sldMk cId="3892706625" sldId="1027"/>
            <ac:picMk id="6" creationId="{BCD84AA1-8FD2-4A33-9C62-47B0CEB264A2}"/>
          </ac:picMkLst>
        </pc:picChg>
        <pc:picChg chg="add del mod ord">
          <ac:chgData name="Mary Bennell" userId="b175fa05-62d9-486d-9408-e80533475557" providerId="ADAL" clId="{B4DE44AE-2D42-4184-9A7A-685A43F7EE98}" dt="2022-11-04T15:57:16.150" v="5491" actId="478"/>
          <ac:picMkLst>
            <pc:docMk/>
            <pc:sldMk cId="3892706625" sldId="1027"/>
            <ac:picMk id="7" creationId="{0B61BC9D-6270-4AB8-ACC0-29E88E4BF39E}"/>
          </ac:picMkLst>
        </pc:picChg>
      </pc:sldChg>
      <pc:sldChg chg="modSp add del mod">
        <pc:chgData name="Mary Bennell" userId="b175fa05-62d9-486d-9408-e80533475557" providerId="ADAL" clId="{B4DE44AE-2D42-4184-9A7A-685A43F7EE98}" dt="2022-11-06T10:43:05.520" v="6785" actId="47"/>
        <pc:sldMkLst>
          <pc:docMk/>
          <pc:sldMk cId="3982156628" sldId="1028"/>
        </pc:sldMkLst>
        <pc:spChg chg="mod">
          <ac:chgData name="Mary Bennell" userId="b175fa05-62d9-486d-9408-e80533475557" providerId="ADAL" clId="{B4DE44AE-2D42-4184-9A7A-685A43F7EE98}" dt="2022-11-04T12:28:35.611" v="4461" actId="20577"/>
          <ac:spMkLst>
            <pc:docMk/>
            <pc:sldMk cId="3982156628" sldId="1028"/>
            <ac:spMk id="2" creationId="{9E0E9A6A-0A23-467E-95C9-4691BBD50A1D}"/>
          </ac:spMkLst>
        </pc:spChg>
      </pc:sldChg>
      <pc:sldChg chg="addSp delSp modSp new del mod ord modTransition modClrScheme chgLayout">
        <pc:chgData name="Mary Bennell" userId="b175fa05-62d9-486d-9408-e80533475557" providerId="ADAL" clId="{B4DE44AE-2D42-4184-9A7A-685A43F7EE98}" dt="2022-11-06T12:07:47.863" v="9038" actId="47"/>
        <pc:sldMkLst>
          <pc:docMk/>
          <pc:sldMk cId="1438820209" sldId="1029"/>
        </pc:sldMkLst>
        <pc:spChg chg="del">
          <ac:chgData name="Mary Bennell" userId="b175fa05-62d9-486d-9408-e80533475557" providerId="ADAL" clId="{B4DE44AE-2D42-4184-9A7A-685A43F7EE98}" dt="2022-11-04T12:33:46.945" v="4544" actId="700"/>
          <ac:spMkLst>
            <pc:docMk/>
            <pc:sldMk cId="1438820209" sldId="1029"/>
            <ac:spMk id="2" creationId="{AD4309D4-BB5C-46BD-8675-F99B07B39FD2}"/>
          </ac:spMkLst>
        </pc:spChg>
        <pc:spChg chg="del">
          <ac:chgData name="Mary Bennell" userId="b175fa05-62d9-486d-9408-e80533475557" providerId="ADAL" clId="{B4DE44AE-2D42-4184-9A7A-685A43F7EE98}" dt="2022-11-04T12:33:46.945" v="4544" actId="700"/>
          <ac:spMkLst>
            <pc:docMk/>
            <pc:sldMk cId="1438820209" sldId="1029"/>
            <ac:spMk id="3" creationId="{01AD0544-E2C9-4E87-987A-195D89E94081}"/>
          </ac:spMkLst>
        </pc:spChg>
        <pc:spChg chg="add mod">
          <ac:chgData name="Mary Bennell" userId="b175fa05-62d9-486d-9408-e80533475557" providerId="ADAL" clId="{B4DE44AE-2D42-4184-9A7A-685A43F7EE98}" dt="2022-11-04T13:01:21.115" v="4559" actId="14100"/>
          <ac:spMkLst>
            <pc:docMk/>
            <pc:sldMk cId="1438820209" sldId="1029"/>
            <ac:spMk id="7" creationId="{A3BDAEB3-F3D7-450C-8BAA-9E7A1532B827}"/>
          </ac:spMkLst>
        </pc:spChg>
        <pc:picChg chg="add mod">
          <ac:chgData name="Mary Bennell" userId="b175fa05-62d9-486d-9408-e80533475557" providerId="ADAL" clId="{B4DE44AE-2D42-4184-9A7A-685A43F7EE98}" dt="2022-11-04T12:59:54.195" v="4554" actId="14100"/>
          <ac:picMkLst>
            <pc:docMk/>
            <pc:sldMk cId="1438820209" sldId="1029"/>
            <ac:picMk id="5" creationId="{B6A1FC43-0EC4-434A-B8BA-1682E9B6A568}"/>
          </ac:picMkLst>
        </pc:picChg>
      </pc:sldChg>
      <pc:sldChg chg="addSp new del mod">
        <pc:chgData name="Mary Bennell" userId="b175fa05-62d9-486d-9408-e80533475557" providerId="ADAL" clId="{B4DE44AE-2D42-4184-9A7A-685A43F7EE98}" dt="2022-11-06T09:58:20.711" v="5498" actId="47"/>
        <pc:sldMkLst>
          <pc:docMk/>
          <pc:sldMk cId="373684342" sldId="1030"/>
        </pc:sldMkLst>
        <pc:spChg chg="add">
          <ac:chgData name="Mary Bennell" userId="b175fa05-62d9-486d-9408-e80533475557" providerId="ADAL" clId="{B4DE44AE-2D42-4184-9A7A-685A43F7EE98}" dt="2022-11-04T13:01:35.595" v="4561" actId="22"/>
          <ac:spMkLst>
            <pc:docMk/>
            <pc:sldMk cId="373684342" sldId="1030"/>
            <ac:spMk id="3" creationId="{9C2F5566-1BDD-4C68-98B8-B32A2A945FDE}"/>
          </ac:spMkLst>
        </pc:spChg>
      </pc:sldChg>
      <pc:sldChg chg="addSp delSp modSp add mod setBg">
        <pc:chgData name="Mary Bennell" userId="b175fa05-62d9-486d-9408-e80533475557" providerId="ADAL" clId="{B4DE44AE-2D42-4184-9A7A-685A43F7EE98}" dt="2022-11-07T16:19:51.743" v="10343" actId="22"/>
        <pc:sldMkLst>
          <pc:docMk/>
          <pc:sldMk cId="2983470323" sldId="1031"/>
        </pc:sldMkLst>
        <pc:spChg chg="add del mod">
          <ac:chgData name="Mary Bennell" userId="b175fa05-62d9-486d-9408-e80533475557" providerId="ADAL" clId="{B4DE44AE-2D42-4184-9A7A-685A43F7EE98}" dt="2022-11-06T12:29:38.186" v="9889" actId="478"/>
          <ac:spMkLst>
            <pc:docMk/>
            <pc:sldMk cId="2983470323" sldId="1031"/>
            <ac:spMk id="2" creationId="{70BB929B-D3CF-40BB-9F28-9D738F0749FD}"/>
          </ac:spMkLst>
        </pc:spChg>
        <pc:spChg chg="del mod">
          <ac:chgData name="Mary Bennell" userId="b175fa05-62d9-486d-9408-e80533475557" providerId="ADAL" clId="{B4DE44AE-2D42-4184-9A7A-685A43F7EE98}" dt="2022-11-04T15:16:42.596" v="5281" actId="478"/>
          <ac:spMkLst>
            <pc:docMk/>
            <pc:sldMk cId="2983470323" sldId="1031"/>
            <ac:spMk id="5" creationId="{45F930CA-004D-4D0C-9196-3AC4569C12D5}"/>
          </ac:spMkLst>
        </pc:spChg>
        <pc:spChg chg="mod">
          <ac:chgData name="Mary Bennell" userId="b175fa05-62d9-486d-9408-e80533475557" providerId="ADAL" clId="{B4DE44AE-2D42-4184-9A7A-685A43F7EE98}" dt="2022-11-06T10:44:06.424" v="6879" actId="1037"/>
          <ac:spMkLst>
            <pc:docMk/>
            <pc:sldMk cId="2983470323" sldId="1031"/>
            <ac:spMk id="6" creationId="{A69350B5-7358-4DF8-BAD5-EFDCB6564687}"/>
          </ac:spMkLst>
        </pc:spChg>
        <pc:spChg chg="mod">
          <ac:chgData name="Mary Bennell" userId="b175fa05-62d9-486d-9408-e80533475557" providerId="ADAL" clId="{B4DE44AE-2D42-4184-9A7A-685A43F7EE98}" dt="2022-11-06T10:44:23.569" v="6915" actId="1037"/>
          <ac:spMkLst>
            <pc:docMk/>
            <pc:sldMk cId="2983470323" sldId="1031"/>
            <ac:spMk id="8" creationId="{156CFC4A-A60D-41B1-8FF1-C180E2F7FF55}"/>
          </ac:spMkLst>
        </pc:spChg>
        <pc:spChg chg="mod">
          <ac:chgData name="Mary Bennell" userId="b175fa05-62d9-486d-9408-e80533475557" providerId="ADAL" clId="{B4DE44AE-2D42-4184-9A7A-685A43F7EE98}" dt="2022-11-06T10:44:40.939" v="6968" actId="20577"/>
          <ac:spMkLst>
            <pc:docMk/>
            <pc:sldMk cId="2983470323" sldId="1031"/>
            <ac:spMk id="9" creationId="{A7932C3A-2088-4AEF-B6A6-603C349F8FCD}"/>
          </ac:spMkLst>
        </pc:spChg>
        <pc:spChg chg="del">
          <ac:chgData name="Mary Bennell" userId="b175fa05-62d9-486d-9408-e80533475557" providerId="ADAL" clId="{B4DE44AE-2D42-4184-9A7A-685A43F7EE98}" dt="2022-11-04T15:12:58.328" v="5109" actId="478"/>
          <ac:spMkLst>
            <pc:docMk/>
            <pc:sldMk cId="2983470323" sldId="1031"/>
            <ac:spMk id="10" creationId="{72559CA2-4399-40F2-B38F-ADB5925DD3EA}"/>
          </ac:spMkLst>
        </pc:spChg>
        <pc:spChg chg="mod">
          <ac:chgData name="Mary Bennell" userId="b175fa05-62d9-486d-9408-e80533475557" providerId="ADAL" clId="{B4DE44AE-2D42-4184-9A7A-685A43F7EE98}" dt="2022-11-07T16:12:31.833" v="10226" actId="20577"/>
          <ac:spMkLst>
            <pc:docMk/>
            <pc:sldMk cId="2983470323" sldId="1031"/>
            <ac:spMk id="11" creationId="{30557934-0F11-4AAD-BD3C-68890D04EE02}"/>
          </ac:spMkLst>
        </pc:spChg>
        <pc:spChg chg="mod">
          <ac:chgData name="Mary Bennell" userId="b175fa05-62d9-486d-9408-e80533475557" providerId="ADAL" clId="{B4DE44AE-2D42-4184-9A7A-685A43F7EE98}" dt="2022-11-06T10:44:15.150" v="6904" actId="1035"/>
          <ac:spMkLst>
            <pc:docMk/>
            <pc:sldMk cId="2983470323" sldId="1031"/>
            <ac:spMk id="12" creationId="{5B76A882-19CC-40B5-B4B4-A08C274A103C}"/>
          </ac:spMkLst>
        </pc:spChg>
        <pc:spChg chg="mod">
          <ac:chgData name="Mary Bennell" userId="b175fa05-62d9-486d-9408-e80533475557" providerId="ADAL" clId="{B4DE44AE-2D42-4184-9A7A-685A43F7EE98}" dt="2022-11-06T12:09:37.487" v="9070" actId="20577"/>
          <ac:spMkLst>
            <pc:docMk/>
            <pc:sldMk cId="2983470323" sldId="1031"/>
            <ac:spMk id="13" creationId="{7F501769-C7E8-499D-AE42-3AAE7C0E1AEE}"/>
          </ac:spMkLst>
        </pc:spChg>
        <pc:spChg chg="mod">
          <ac:chgData name="Mary Bennell" userId="b175fa05-62d9-486d-9408-e80533475557" providerId="ADAL" clId="{B4DE44AE-2D42-4184-9A7A-685A43F7EE98}" dt="2022-11-06T12:20:49.339" v="9521" actId="1035"/>
          <ac:spMkLst>
            <pc:docMk/>
            <pc:sldMk cId="2983470323" sldId="1031"/>
            <ac:spMk id="14" creationId="{18DEB5E9-277A-431E-86CB-3376310A5AC7}"/>
          </ac:spMkLst>
        </pc:spChg>
        <pc:spChg chg="mod">
          <ac:chgData name="Mary Bennell" userId="b175fa05-62d9-486d-9408-e80533475557" providerId="ADAL" clId="{B4DE44AE-2D42-4184-9A7A-685A43F7EE98}" dt="2022-11-06T10:44:02.130" v="6859" actId="1035"/>
          <ac:spMkLst>
            <pc:docMk/>
            <pc:sldMk cId="2983470323" sldId="1031"/>
            <ac:spMk id="15" creationId="{985382BE-87EE-4D36-B8F0-05DC82917343}"/>
          </ac:spMkLst>
        </pc:spChg>
        <pc:spChg chg="mod">
          <ac:chgData name="Mary Bennell" userId="b175fa05-62d9-486d-9408-e80533475557" providerId="ADAL" clId="{B4DE44AE-2D42-4184-9A7A-685A43F7EE98}" dt="2022-11-06T10:44:10.840" v="6897" actId="1038"/>
          <ac:spMkLst>
            <pc:docMk/>
            <pc:sldMk cId="2983470323" sldId="1031"/>
            <ac:spMk id="16" creationId="{23DC630F-A477-4BE0-BED4-8C403FA01F7D}"/>
          </ac:spMkLst>
        </pc:spChg>
        <pc:spChg chg="mod">
          <ac:chgData name="Mary Bennell" userId="b175fa05-62d9-486d-9408-e80533475557" providerId="ADAL" clId="{B4DE44AE-2D42-4184-9A7A-685A43F7EE98}" dt="2022-11-06T10:09:02.906" v="5604" actId="20577"/>
          <ac:spMkLst>
            <pc:docMk/>
            <pc:sldMk cId="2983470323" sldId="1031"/>
            <ac:spMk id="17" creationId="{B1BE9F28-DFA3-471E-B39D-AB9EFC15C080}"/>
          </ac:spMkLst>
        </pc:spChg>
        <pc:spChg chg="mod">
          <ac:chgData name="Mary Bennell" userId="b175fa05-62d9-486d-9408-e80533475557" providerId="ADAL" clId="{B4DE44AE-2D42-4184-9A7A-685A43F7EE98}" dt="2022-11-04T15:23:07.210" v="5353" actId="20577"/>
          <ac:spMkLst>
            <pc:docMk/>
            <pc:sldMk cId="2983470323" sldId="1031"/>
            <ac:spMk id="18" creationId="{34329916-AC01-43D8-9446-4997E104A915}"/>
          </ac:spMkLst>
        </pc:spChg>
        <pc:spChg chg="mod">
          <ac:chgData name="Mary Bennell" userId="b175fa05-62d9-486d-9408-e80533475557" providerId="ADAL" clId="{B4DE44AE-2D42-4184-9A7A-685A43F7EE98}" dt="2022-11-04T15:13:52.406" v="5114"/>
          <ac:spMkLst>
            <pc:docMk/>
            <pc:sldMk cId="2983470323" sldId="1031"/>
            <ac:spMk id="19" creationId="{8664BA12-9E81-4A19-B1F8-3CA398AD4545}"/>
          </ac:spMkLst>
        </pc:spChg>
        <pc:spChg chg="del mod">
          <ac:chgData name="Mary Bennell" userId="b175fa05-62d9-486d-9408-e80533475557" providerId="ADAL" clId="{B4DE44AE-2D42-4184-9A7A-685A43F7EE98}" dt="2022-11-04T15:16:09.319" v="5239" actId="478"/>
          <ac:spMkLst>
            <pc:docMk/>
            <pc:sldMk cId="2983470323" sldId="1031"/>
            <ac:spMk id="20" creationId="{468E7F21-466D-484C-BFDE-102DD6009E6A}"/>
          </ac:spMkLst>
        </pc:spChg>
        <pc:spChg chg="add mod">
          <ac:chgData name="Mary Bennell" userId="b175fa05-62d9-486d-9408-e80533475557" providerId="ADAL" clId="{B4DE44AE-2D42-4184-9A7A-685A43F7EE98}" dt="2022-11-06T12:31:04.926" v="10048" actId="1038"/>
          <ac:spMkLst>
            <pc:docMk/>
            <pc:sldMk cId="2983470323" sldId="1031"/>
            <ac:spMk id="21" creationId="{1CB73215-8F49-4018-B793-1CE4E85DEC2E}"/>
          </ac:spMkLst>
        </pc:spChg>
        <pc:grpChg chg="add mod">
          <ac:chgData name="Mary Bennell" userId="b175fa05-62d9-486d-9408-e80533475557" providerId="ADAL" clId="{B4DE44AE-2D42-4184-9A7A-685A43F7EE98}" dt="2022-11-06T10:10:03.285" v="5766" actId="1038"/>
          <ac:grpSpMkLst>
            <pc:docMk/>
            <pc:sldMk cId="2983470323" sldId="1031"/>
            <ac:grpSpMk id="4" creationId="{0932AC64-A506-4F4B-AAD0-8BBF5C0E7811}"/>
          </ac:grpSpMkLst>
        </pc:grpChg>
        <pc:picChg chg="add del">
          <ac:chgData name="Mary Bennell" userId="b175fa05-62d9-486d-9408-e80533475557" providerId="ADAL" clId="{B4DE44AE-2D42-4184-9A7A-685A43F7EE98}" dt="2022-11-07T16:19:51.743" v="10343" actId="22"/>
          <ac:picMkLst>
            <pc:docMk/>
            <pc:sldMk cId="2983470323" sldId="1031"/>
            <ac:picMk id="3" creationId="{C10DD736-2A83-4AF0-A7CB-0600AC1ACAC8}"/>
          </ac:picMkLst>
        </pc:picChg>
        <pc:picChg chg="mod">
          <ac:chgData name="Mary Bennell" userId="b175fa05-62d9-486d-9408-e80533475557" providerId="ADAL" clId="{B4DE44AE-2D42-4184-9A7A-685A43F7EE98}" dt="2022-11-04T15:19:11.188" v="5321" actId="14100"/>
          <ac:picMkLst>
            <pc:docMk/>
            <pc:sldMk cId="2983470323" sldId="1031"/>
            <ac:picMk id="7" creationId="{05906753-6F6F-468F-9251-962DDBAEE36E}"/>
          </ac:picMkLst>
        </pc:picChg>
      </pc:sldChg>
      <pc:sldChg chg="addSp modSp add mod ord modNotesTx">
        <pc:chgData name="Mary Bennell" userId="b175fa05-62d9-486d-9408-e80533475557" providerId="ADAL" clId="{B4DE44AE-2D42-4184-9A7A-685A43F7EE98}" dt="2022-11-07T16:27:14.855" v="10369" actId="20577"/>
        <pc:sldMkLst>
          <pc:docMk/>
          <pc:sldMk cId="2966853888" sldId="1032"/>
        </pc:sldMkLst>
        <pc:spChg chg="mod">
          <ac:chgData name="Mary Bennell" userId="b175fa05-62d9-486d-9408-e80533475557" providerId="ADAL" clId="{B4DE44AE-2D42-4184-9A7A-685A43F7EE98}" dt="2022-11-07T16:20:54.272" v="10353" actId="20577"/>
          <ac:spMkLst>
            <pc:docMk/>
            <pc:sldMk cId="2966853888" sldId="1032"/>
            <ac:spMk id="2" creationId="{9E0E9A6A-0A23-467E-95C9-4691BBD50A1D}"/>
          </ac:spMkLst>
        </pc:spChg>
        <pc:picChg chg="add mod">
          <ac:chgData name="Mary Bennell" userId="b175fa05-62d9-486d-9408-e80533475557" providerId="ADAL" clId="{B4DE44AE-2D42-4184-9A7A-685A43F7EE98}" dt="2022-11-06T11:01:12.203" v="7255" actId="14100"/>
          <ac:picMkLst>
            <pc:docMk/>
            <pc:sldMk cId="2966853888" sldId="1032"/>
            <ac:picMk id="4" creationId="{26885CBD-3199-4E7B-B30A-9C0691295E03}"/>
          </ac:picMkLst>
        </pc:picChg>
        <pc:picChg chg="add mod">
          <ac:chgData name="Mary Bennell" userId="b175fa05-62d9-486d-9408-e80533475557" providerId="ADAL" clId="{B4DE44AE-2D42-4184-9A7A-685A43F7EE98}" dt="2022-11-06T12:22:59.136" v="9585" actId="14100"/>
          <ac:picMkLst>
            <pc:docMk/>
            <pc:sldMk cId="2966853888" sldId="1032"/>
            <ac:picMk id="5" creationId="{E2B84407-BB1D-4F22-8A7E-50B468091E5C}"/>
          </ac:picMkLst>
        </pc:picChg>
      </pc:sldChg>
      <pc:sldChg chg="delSp modSp add del mod">
        <pc:chgData name="Mary Bennell" userId="b175fa05-62d9-486d-9408-e80533475557" providerId="ADAL" clId="{B4DE44AE-2D42-4184-9A7A-685A43F7EE98}" dt="2022-11-04T15:28:40.170" v="5375" actId="47"/>
        <pc:sldMkLst>
          <pc:docMk/>
          <pc:sldMk cId="3202156630" sldId="1032"/>
        </pc:sldMkLst>
        <pc:picChg chg="del">
          <ac:chgData name="Mary Bennell" userId="b175fa05-62d9-486d-9408-e80533475557" providerId="ADAL" clId="{B4DE44AE-2D42-4184-9A7A-685A43F7EE98}" dt="2022-11-04T15:25:39.756" v="5361" actId="478"/>
          <ac:picMkLst>
            <pc:docMk/>
            <pc:sldMk cId="3202156630" sldId="1032"/>
            <ac:picMk id="4" creationId="{7817050B-A032-432A-9A6F-8504B1924E9A}"/>
          </ac:picMkLst>
        </pc:picChg>
        <pc:picChg chg="del mod">
          <ac:chgData name="Mary Bennell" userId="b175fa05-62d9-486d-9408-e80533475557" providerId="ADAL" clId="{B4DE44AE-2D42-4184-9A7A-685A43F7EE98}" dt="2022-11-04T15:25:42.673" v="5363" actId="478"/>
          <ac:picMkLst>
            <pc:docMk/>
            <pc:sldMk cId="3202156630" sldId="1032"/>
            <ac:picMk id="6" creationId="{BCD84AA1-8FD2-4A33-9C62-47B0CEB264A2}"/>
          </ac:picMkLst>
        </pc:picChg>
      </pc:sldChg>
      <pc:sldChg chg="add del">
        <pc:chgData name="Mary Bennell" userId="b175fa05-62d9-486d-9408-e80533475557" providerId="ADAL" clId="{B4DE44AE-2D42-4184-9A7A-685A43F7EE98}" dt="2022-11-04T15:27:33.583" v="5367"/>
        <pc:sldMkLst>
          <pc:docMk/>
          <pc:sldMk cId="2146921141" sldId="1033"/>
        </pc:sldMkLst>
      </pc:sldChg>
      <pc:sldChg chg="addSp delSp modSp add del mod">
        <pc:chgData name="Mary Bennell" userId="b175fa05-62d9-486d-9408-e80533475557" providerId="ADAL" clId="{B4DE44AE-2D42-4184-9A7A-685A43F7EE98}" dt="2022-11-06T12:06:46.150" v="8938" actId="47"/>
        <pc:sldMkLst>
          <pc:docMk/>
          <pc:sldMk cId="4095980600" sldId="1033"/>
        </pc:sldMkLst>
        <pc:picChg chg="add del mod">
          <ac:chgData name="Mary Bennell" userId="b175fa05-62d9-486d-9408-e80533475557" providerId="ADAL" clId="{B4DE44AE-2D42-4184-9A7A-685A43F7EE98}" dt="2022-11-06T11:00:04.168" v="7084" actId="21"/>
          <ac:picMkLst>
            <pc:docMk/>
            <pc:sldMk cId="4095980600" sldId="1033"/>
            <ac:picMk id="4" creationId="{1604FDC2-8658-40E1-BFD6-C9C96968D39E}"/>
          </ac:picMkLst>
        </pc:picChg>
      </pc:sldChg>
      <pc:sldChg chg="add del">
        <pc:chgData name="Mary Bennell" userId="b175fa05-62d9-486d-9408-e80533475557" providerId="ADAL" clId="{B4DE44AE-2D42-4184-9A7A-685A43F7EE98}" dt="2022-11-04T15:27:32.509" v="5366"/>
        <pc:sldMkLst>
          <pc:docMk/>
          <pc:sldMk cId="831317730" sldId="1034"/>
        </pc:sldMkLst>
      </pc:sldChg>
      <pc:sldChg chg="addSp modSp add mod ord">
        <pc:chgData name="Mary Bennell" userId="b175fa05-62d9-486d-9408-e80533475557" providerId="ADAL" clId="{B4DE44AE-2D42-4184-9A7A-685A43F7EE98}" dt="2022-11-06T11:53:55.187" v="8230"/>
        <pc:sldMkLst>
          <pc:docMk/>
          <pc:sldMk cId="1295110258" sldId="1034"/>
        </pc:sldMkLst>
        <pc:spChg chg="mod">
          <ac:chgData name="Mary Bennell" userId="b175fa05-62d9-486d-9408-e80533475557" providerId="ADAL" clId="{B4DE44AE-2D42-4184-9A7A-685A43F7EE98}" dt="2022-11-06T11:24:43.812" v="7495" actId="14100"/>
          <ac:spMkLst>
            <pc:docMk/>
            <pc:sldMk cId="1295110258" sldId="1034"/>
            <ac:spMk id="2" creationId="{9E0E9A6A-0A23-467E-95C9-4691BBD50A1D}"/>
          </ac:spMkLst>
        </pc:spChg>
        <pc:picChg chg="add mod">
          <ac:chgData name="Mary Bennell" userId="b175fa05-62d9-486d-9408-e80533475557" providerId="ADAL" clId="{B4DE44AE-2D42-4184-9A7A-685A43F7EE98}" dt="2022-11-06T11:23:39.575" v="7265" actId="14100"/>
          <ac:picMkLst>
            <pc:docMk/>
            <pc:sldMk cId="1295110258" sldId="1034"/>
            <ac:picMk id="4" creationId="{E81EB73D-9FB5-40CA-847E-7DD047513550}"/>
          </ac:picMkLst>
        </pc:picChg>
        <pc:picChg chg="add mod">
          <ac:chgData name="Mary Bennell" userId="b175fa05-62d9-486d-9408-e80533475557" providerId="ADAL" clId="{B4DE44AE-2D42-4184-9A7A-685A43F7EE98}" dt="2022-11-06T11:24:01.703" v="7369" actId="1035"/>
          <ac:picMkLst>
            <pc:docMk/>
            <pc:sldMk cId="1295110258" sldId="1034"/>
            <ac:picMk id="5" creationId="{115AEB1A-1B40-4F98-A760-A607ED49BBBA}"/>
          </ac:picMkLst>
        </pc:picChg>
      </pc:sldChg>
      <pc:sldChg chg="add del">
        <pc:chgData name="Mary Bennell" userId="b175fa05-62d9-486d-9408-e80533475557" providerId="ADAL" clId="{B4DE44AE-2D42-4184-9A7A-685A43F7EE98}" dt="2022-11-06T12:06:48.948" v="8939" actId="47"/>
        <pc:sldMkLst>
          <pc:docMk/>
          <pc:sldMk cId="459989287" sldId="1035"/>
        </pc:sldMkLst>
      </pc:sldChg>
      <pc:sldChg chg="addSp delSp modSp add del mod">
        <pc:chgData name="Mary Bennell" userId="b175fa05-62d9-486d-9408-e80533475557" providerId="ADAL" clId="{B4DE44AE-2D42-4184-9A7A-685A43F7EE98}" dt="2022-11-09T14:20:25.097" v="10787" actId="47"/>
        <pc:sldMkLst>
          <pc:docMk/>
          <pc:sldMk cId="3348920689" sldId="1035"/>
        </pc:sldMkLst>
        <pc:spChg chg="mod">
          <ac:chgData name="Mary Bennell" userId="b175fa05-62d9-486d-9408-e80533475557" providerId="ADAL" clId="{B4DE44AE-2D42-4184-9A7A-685A43F7EE98}" dt="2022-11-07T16:20:48.260" v="10352" actId="20577"/>
          <ac:spMkLst>
            <pc:docMk/>
            <pc:sldMk cId="3348920689" sldId="1035"/>
            <ac:spMk id="2" creationId="{9E0E9A6A-0A23-467E-95C9-4691BBD50A1D}"/>
          </ac:spMkLst>
        </pc:spChg>
        <pc:picChg chg="del">
          <ac:chgData name="Mary Bennell" userId="b175fa05-62d9-486d-9408-e80533475557" providerId="ADAL" clId="{B4DE44AE-2D42-4184-9A7A-685A43F7EE98}" dt="2022-11-07T16:18:05.130" v="10243" actId="478"/>
          <ac:picMkLst>
            <pc:docMk/>
            <pc:sldMk cId="3348920689" sldId="1035"/>
            <ac:picMk id="4" creationId="{26885CBD-3199-4E7B-B30A-9C0691295E03}"/>
          </ac:picMkLst>
        </pc:picChg>
        <pc:picChg chg="del">
          <ac:chgData name="Mary Bennell" userId="b175fa05-62d9-486d-9408-e80533475557" providerId="ADAL" clId="{B4DE44AE-2D42-4184-9A7A-685A43F7EE98}" dt="2022-11-07T16:18:02.095" v="10242" actId="478"/>
          <ac:picMkLst>
            <pc:docMk/>
            <pc:sldMk cId="3348920689" sldId="1035"/>
            <ac:picMk id="5" creationId="{E2B84407-BB1D-4F22-8A7E-50B468091E5C}"/>
          </ac:picMkLst>
        </pc:picChg>
        <pc:picChg chg="add mod">
          <ac:chgData name="Mary Bennell" userId="b175fa05-62d9-486d-9408-e80533475557" providerId="ADAL" clId="{B4DE44AE-2D42-4184-9A7A-685A43F7EE98}" dt="2022-11-07T16:18:35.146" v="10341" actId="1036"/>
          <ac:picMkLst>
            <pc:docMk/>
            <pc:sldMk cId="3348920689" sldId="1035"/>
            <ac:picMk id="6" creationId="{68DF4B00-DBBA-4B65-9A68-C6D203DC4952}"/>
          </ac:picMkLst>
        </pc:picChg>
      </pc:sldChg>
      <pc:sldChg chg="addSp delSp add del mod">
        <pc:chgData name="Mary Bennell" userId="b175fa05-62d9-486d-9408-e80533475557" providerId="ADAL" clId="{B4DE44AE-2D42-4184-9A7A-685A43F7EE98}" dt="2022-11-07T16:20:32.298" v="10351" actId="2890"/>
        <pc:sldMkLst>
          <pc:docMk/>
          <pc:sldMk cId="209890424" sldId="1036"/>
        </pc:sldMkLst>
        <pc:spChg chg="add del">
          <ac:chgData name="Mary Bennell" userId="b175fa05-62d9-486d-9408-e80533475557" providerId="ADAL" clId="{B4DE44AE-2D42-4184-9A7A-685A43F7EE98}" dt="2022-11-07T16:20:30.810" v="10348" actId="11529"/>
          <ac:spMkLst>
            <pc:docMk/>
            <pc:sldMk cId="209890424" sldId="1036"/>
            <ac:spMk id="2" creationId="{AC3CA65D-E5D2-460E-B513-15B65C403938}"/>
          </ac:spMkLst>
        </pc:spChg>
        <pc:spChg chg="add del">
          <ac:chgData name="Mary Bennell" userId="b175fa05-62d9-486d-9408-e80533475557" providerId="ADAL" clId="{B4DE44AE-2D42-4184-9A7A-685A43F7EE98}" dt="2022-11-07T16:20:31.308" v="10349" actId="478"/>
          <ac:spMkLst>
            <pc:docMk/>
            <pc:sldMk cId="209890424" sldId="1036"/>
            <ac:spMk id="21" creationId="{1CB73215-8F49-4018-B793-1CE4E85DEC2E}"/>
          </ac:spMkLst>
        </pc:spChg>
        <pc:grpChg chg="add del">
          <ac:chgData name="Mary Bennell" userId="b175fa05-62d9-486d-9408-e80533475557" providerId="ADAL" clId="{B4DE44AE-2D42-4184-9A7A-685A43F7EE98}" dt="2022-11-07T16:20:31.778" v="10350" actId="478"/>
          <ac:grpSpMkLst>
            <pc:docMk/>
            <pc:sldMk cId="209890424" sldId="1036"/>
            <ac:grpSpMk id="4" creationId="{0932AC64-A506-4F4B-AAD0-8BBF5C0E7811}"/>
          </ac:grpSpMkLst>
        </pc:grpChg>
      </pc:sldChg>
      <pc:sldChg chg="addSp delSp modSp add del mod setBg modClrScheme chgLayout">
        <pc:chgData name="Mary Bennell" userId="b175fa05-62d9-486d-9408-e80533475557" providerId="ADAL" clId="{B4DE44AE-2D42-4184-9A7A-685A43F7EE98}" dt="2022-11-07T16:52:28.637" v="10680" actId="47"/>
        <pc:sldMkLst>
          <pc:docMk/>
          <pc:sldMk cId="1898544370" sldId="1036"/>
        </pc:sldMkLst>
        <pc:spChg chg="add del mod ord">
          <ac:chgData name="Mary Bennell" userId="b175fa05-62d9-486d-9408-e80533475557" providerId="ADAL" clId="{B4DE44AE-2D42-4184-9A7A-685A43F7EE98}" dt="2022-11-07T16:49:09.830" v="10612" actId="26606"/>
          <ac:spMkLst>
            <pc:docMk/>
            <pc:sldMk cId="1898544370" sldId="1036"/>
            <ac:spMk id="2" creationId="{FCE0DF83-596F-4320-BCD4-AD2823CB81F7}"/>
          </ac:spMkLst>
        </pc:spChg>
        <pc:spChg chg="mod ord">
          <ac:chgData name="Mary Bennell" userId="b175fa05-62d9-486d-9408-e80533475557" providerId="ADAL" clId="{B4DE44AE-2D42-4184-9A7A-685A43F7EE98}" dt="2022-11-07T16:49:42.807" v="10614" actId="207"/>
          <ac:spMkLst>
            <pc:docMk/>
            <pc:sldMk cId="1898544370" sldId="1036"/>
            <ac:spMk id="5" creationId="{2D7C8C2F-B8EC-444E-8365-D3244AEEFD36}"/>
          </ac:spMkLst>
        </pc:spChg>
        <pc:spChg chg="add">
          <ac:chgData name="Mary Bennell" userId="b175fa05-62d9-486d-9408-e80533475557" providerId="ADAL" clId="{B4DE44AE-2D42-4184-9A7A-685A43F7EE98}" dt="2022-11-07T16:49:09.830" v="10612" actId="26606"/>
          <ac:spMkLst>
            <pc:docMk/>
            <pc:sldMk cId="1898544370" sldId="1036"/>
            <ac:spMk id="11" creationId="{56E9B3E6-E277-4D68-BA48-9CB43FFBD6E2}"/>
          </ac:spMkLst>
        </pc:spChg>
        <pc:spChg chg="add">
          <ac:chgData name="Mary Bennell" userId="b175fa05-62d9-486d-9408-e80533475557" providerId="ADAL" clId="{B4DE44AE-2D42-4184-9A7A-685A43F7EE98}" dt="2022-11-07T16:49:09.830" v="10612" actId="26606"/>
          <ac:spMkLst>
            <pc:docMk/>
            <pc:sldMk cId="1898544370" sldId="1036"/>
            <ac:spMk id="18" creationId="{D5B0017B-2ECA-49AF-B397-DC140825DF8D}"/>
          </ac:spMkLst>
        </pc:spChg>
        <pc:grpChg chg="add">
          <ac:chgData name="Mary Bennell" userId="b175fa05-62d9-486d-9408-e80533475557" providerId="ADAL" clId="{B4DE44AE-2D42-4184-9A7A-685A43F7EE98}" dt="2022-11-07T16:49:09.830" v="10612" actId="26606"/>
          <ac:grpSpMkLst>
            <pc:docMk/>
            <pc:sldMk cId="1898544370" sldId="1036"/>
            <ac:grpSpMk id="13" creationId="{AE1C45F0-260A-458C-96ED-C1F6D2151219}"/>
          </ac:grpSpMkLst>
        </pc:grpChg>
        <pc:graphicFrameChg chg="add">
          <ac:chgData name="Mary Bennell" userId="b175fa05-62d9-486d-9408-e80533475557" providerId="ADAL" clId="{B4DE44AE-2D42-4184-9A7A-685A43F7EE98}" dt="2022-11-07T16:49:09.830" v="10612" actId="26606"/>
          <ac:graphicFrameMkLst>
            <pc:docMk/>
            <pc:sldMk cId="1898544370" sldId="1036"/>
            <ac:graphicFrameMk id="8" creationId="{B037F132-1A4E-38FB-9C20-78AA2BCF4750}"/>
          </ac:graphicFrameMkLst>
        </pc:graphicFrameChg>
        <pc:picChg chg="del">
          <ac:chgData name="Mary Bennell" userId="b175fa05-62d9-486d-9408-e80533475557" providerId="ADAL" clId="{B4DE44AE-2D42-4184-9A7A-685A43F7EE98}" dt="2022-11-07T16:47:30.639" v="10459" actId="478"/>
          <ac:picMkLst>
            <pc:docMk/>
            <pc:sldMk cId="1898544370" sldId="1036"/>
            <ac:picMk id="6" creationId="{E42D5033-5BD4-4724-B33B-F7644B732CA5}"/>
          </ac:picMkLst>
        </pc:picChg>
        <pc:picChg chg="del">
          <ac:chgData name="Mary Bennell" userId="b175fa05-62d9-486d-9408-e80533475557" providerId="ADAL" clId="{B4DE44AE-2D42-4184-9A7A-685A43F7EE98}" dt="2022-11-07T16:47:26.087" v="10458" actId="478"/>
          <ac:picMkLst>
            <pc:docMk/>
            <pc:sldMk cId="1898544370" sldId="1036"/>
            <ac:picMk id="7" creationId="{5AFDA36C-B9E5-41AA-8C34-34D2A0D7FE51}"/>
          </ac:picMkLst>
        </pc:picChg>
        <pc:cxnChg chg="add">
          <ac:chgData name="Mary Bennell" userId="b175fa05-62d9-486d-9408-e80533475557" providerId="ADAL" clId="{B4DE44AE-2D42-4184-9A7A-685A43F7EE98}" dt="2022-11-07T16:49:09.830" v="10612" actId="26606"/>
          <ac:cxnSpMkLst>
            <pc:docMk/>
            <pc:sldMk cId="1898544370" sldId="1036"/>
            <ac:cxnSpMk id="20" creationId="{6CF1BAF6-AD41-4082-B212-8A1F9A2E8779}"/>
          </ac:cxnSpMkLst>
        </pc:cxnChg>
      </pc:sldChg>
      <pc:sldChg chg="addSp delSp modSp add mod ord">
        <pc:chgData name="Mary Bennell" userId="b175fa05-62d9-486d-9408-e80533475557" providerId="ADAL" clId="{B4DE44AE-2D42-4184-9A7A-685A43F7EE98}" dt="2022-11-08T06:36:29.046" v="10765" actId="478"/>
        <pc:sldMkLst>
          <pc:docMk/>
          <pc:sldMk cId="2226447064" sldId="1037"/>
        </pc:sldMkLst>
        <pc:spChg chg="add del">
          <ac:chgData name="Mary Bennell" userId="b175fa05-62d9-486d-9408-e80533475557" providerId="ADAL" clId="{B4DE44AE-2D42-4184-9A7A-685A43F7EE98}" dt="2022-11-08T06:36:29.046" v="10765" actId="478"/>
          <ac:spMkLst>
            <pc:docMk/>
            <pc:sldMk cId="2226447064" sldId="1037"/>
            <ac:spMk id="2" creationId="{D06BDFC2-2077-447A-8AB4-16F159D36C96}"/>
          </ac:spMkLst>
        </pc:spChg>
        <pc:spChg chg="mod">
          <ac:chgData name="Mary Bennell" userId="b175fa05-62d9-486d-9408-e80533475557" providerId="ADAL" clId="{B4DE44AE-2D42-4184-9A7A-685A43F7EE98}" dt="2022-11-07T16:53:02.722" v="10701" actId="1038"/>
          <ac:spMkLst>
            <pc:docMk/>
            <pc:sldMk cId="2226447064" sldId="1037"/>
            <ac:spMk id="5" creationId="{2D7C8C2F-B8EC-444E-8365-D3244AEEFD36}"/>
          </ac:spMkLst>
        </pc:spChg>
        <pc:graphicFrameChg chg="add mod">
          <ac:chgData name="Mary Bennell" userId="b175fa05-62d9-486d-9408-e80533475557" providerId="ADAL" clId="{B4DE44AE-2D42-4184-9A7A-685A43F7EE98}" dt="2022-11-07T16:52:13.942" v="10669" actId="1035"/>
          <ac:graphicFrameMkLst>
            <pc:docMk/>
            <pc:sldMk cId="2226447064" sldId="1037"/>
            <ac:graphicFrameMk id="8" creationId="{E58EDF24-E3D2-4E62-AEC1-31AB523A2DEF}"/>
          </ac:graphicFrameMkLst>
        </pc:graphicFrameChg>
        <pc:picChg chg="del">
          <ac:chgData name="Mary Bennell" userId="b175fa05-62d9-486d-9408-e80533475557" providerId="ADAL" clId="{B4DE44AE-2D42-4184-9A7A-685A43F7EE98}" dt="2022-11-07T16:51:01.777" v="10616" actId="478"/>
          <ac:picMkLst>
            <pc:docMk/>
            <pc:sldMk cId="2226447064" sldId="1037"/>
            <ac:picMk id="6" creationId="{E42D5033-5BD4-4724-B33B-F7644B732CA5}"/>
          </ac:picMkLst>
        </pc:picChg>
        <pc:picChg chg="del">
          <ac:chgData name="Mary Bennell" userId="b175fa05-62d9-486d-9408-e80533475557" providerId="ADAL" clId="{B4DE44AE-2D42-4184-9A7A-685A43F7EE98}" dt="2022-11-07T16:51:54.610" v="10638" actId="478"/>
          <ac:picMkLst>
            <pc:docMk/>
            <pc:sldMk cId="2226447064" sldId="1037"/>
            <ac:picMk id="7" creationId="{5AFDA36C-B9E5-41AA-8C34-34D2A0D7FE51}"/>
          </ac:picMkLst>
        </pc:picChg>
      </pc:sldChg>
      <pc:sldChg chg="delSp add del mod">
        <pc:chgData name="Mary Bennell" userId="b175fa05-62d9-486d-9408-e80533475557" providerId="ADAL" clId="{B4DE44AE-2D42-4184-9A7A-685A43F7EE98}" dt="2022-11-07T16:52:25.273" v="10679" actId="47"/>
        <pc:sldMkLst>
          <pc:docMk/>
          <pc:sldMk cId="1484313261" sldId="1038"/>
        </pc:sldMkLst>
        <pc:picChg chg="del">
          <ac:chgData name="Mary Bennell" userId="b175fa05-62d9-486d-9408-e80533475557" providerId="ADAL" clId="{B4DE44AE-2D42-4184-9A7A-685A43F7EE98}" dt="2022-11-07T16:51:18.930" v="10618" actId="478"/>
          <ac:picMkLst>
            <pc:docMk/>
            <pc:sldMk cId="1484313261" sldId="1038"/>
            <ac:picMk id="6" creationId="{E42D5033-5BD4-4724-B33B-F7644B732CA5}"/>
          </ac:picMkLst>
        </pc:picChg>
      </pc:sldChg>
      <pc:sldChg chg="delSp modSp add del mod ord">
        <pc:chgData name="Mary Bennell" userId="b175fa05-62d9-486d-9408-e80533475557" providerId="ADAL" clId="{B4DE44AE-2D42-4184-9A7A-685A43F7EE98}" dt="2022-11-08T06:37:06.127" v="10786" actId="47"/>
        <pc:sldMkLst>
          <pc:docMk/>
          <pc:sldMk cId="3028605524" sldId="1038"/>
        </pc:sldMkLst>
        <pc:spChg chg="mod">
          <ac:chgData name="Mary Bennell" userId="b175fa05-62d9-486d-9408-e80533475557" providerId="ADAL" clId="{B4DE44AE-2D42-4184-9A7A-685A43F7EE98}" dt="2022-11-08T06:37:02.293" v="10785" actId="20577"/>
          <ac:spMkLst>
            <pc:docMk/>
            <pc:sldMk cId="3028605524" sldId="1038"/>
            <ac:spMk id="2" creationId="{9E0E9A6A-0A23-467E-95C9-4691BBD50A1D}"/>
          </ac:spMkLst>
        </pc:spChg>
        <pc:picChg chg="del">
          <ac:chgData name="Mary Bennell" userId="b175fa05-62d9-486d-9408-e80533475557" providerId="ADAL" clId="{B4DE44AE-2D42-4184-9A7A-685A43F7EE98}" dt="2022-11-08T06:36:56.585" v="10769" actId="478"/>
          <ac:picMkLst>
            <pc:docMk/>
            <pc:sldMk cId="3028605524" sldId="1038"/>
            <ac:picMk id="5" creationId="{4E9682C9-BC9C-4A98-8FD1-708D4670BEF3}"/>
          </ac:picMkLst>
        </pc:picChg>
      </pc:sldChg>
      <pc:sldMasterChg chg="setBg delSldLayout modSldLayout">
        <pc:chgData name="Mary Bennell" userId="b175fa05-62d9-486d-9408-e80533475557" providerId="ADAL" clId="{B4DE44AE-2D42-4184-9A7A-685A43F7EE98}" dt="2022-11-04T15:21:47.637" v="5330"/>
        <pc:sldMasterMkLst>
          <pc:docMk/>
          <pc:sldMasterMk cId="910817782" sldId="2147483648"/>
        </pc:sldMasterMkLst>
        <pc:sldLayoutChg chg="setBg">
          <pc:chgData name="Mary Bennell" userId="b175fa05-62d9-486d-9408-e80533475557" providerId="ADAL" clId="{B4DE44AE-2D42-4184-9A7A-685A43F7EE98}" dt="2022-11-04T15:21:47.637" v="5330"/>
          <pc:sldLayoutMkLst>
            <pc:docMk/>
            <pc:sldMasterMk cId="910817782" sldId="2147483648"/>
            <pc:sldLayoutMk cId="1880379104" sldId="2147483649"/>
          </pc:sldLayoutMkLst>
        </pc:sldLayoutChg>
        <pc:sldLayoutChg chg="setBg">
          <pc:chgData name="Mary Bennell" userId="b175fa05-62d9-486d-9408-e80533475557" providerId="ADAL" clId="{B4DE44AE-2D42-4184-9A7A-685A43F7EE98}" dt="2022-11-04T15:21:47.637" v="5330"/>
          <pc:sldLayoutMkLst>
            <pc:docMk/>
            <pc:sldMasterMk cId="910817782" sldId="2147483648"/>
            <pc:sldLayoutMk cId="2295739442" sldId="2147483650"/>
          </pc:sldLayoutMkLst>
        </pc:sldLayoutChg>
        <pc:sldLayoutChg chg="setBg">
          <pc:chgData name="Mary Bennell" userId="b175fa05-62d9-486d-9408-e80533475557" providerId="ADAL" clId="{B4DE44AE-2D42-4184-9A7A-685A43F7EE98}" dt="2022-11-04T15:21:47.637" v="5330"/>
          <pc:sldLayoutMkLst>
            <pc:docMk/>
            <pc:sldMasterMk cId="910817782" sldId="2147483648"/>
            <pc:sldLayoutMk cId="656511560" sldId="2147483651"/>
          </pc:sldLayoutMkLst>
        </pc:sldLayoutChg>
        <pc:sldLayoutChg chg="setBg">
          <pc:chgData name="Mary Bennell" userId="b175fa05-62d9-486d-9408-e80533475557" providerId="ADAL" clId="{B4DE44AE-2D42-4184-9A7A-685A43F7EE98}" dt="2022-11-04T15:21:47.637" v="5330"/>
          <pc:sldLayoutMkLst>
            <pc:docMk/>
            <pc:sldMasterMk cId="910817782" sldId="2147483648"/>
            <pc:sldLayoutMk cId="177518307" sldId="2147483652"/>
          </pc:sldLayoutMkLst>
        </pc:sldLayoutChg>
        <pc:sldLayoutChg chg="setBg">
          <pc:chgData name="Mary Bennell" userId="b175fa05-62d9-486d-9408-e80533475557" providerId="ADAL" clId="{B4DE44AE-2D42-4184-9A7A-685A43F7EE98}" dt="2022-11-04T15:21:47.637" v="5330"/>
          <pc:sldLayoutMkLst>
            <pc:docMk/>
            <pc:sldMasterMk cId="910817782" sldId="2147483648"/>
            <pc:sldLayoutMk cId="1621196013" sldId="2147483653"/>
          </pc:sldLayoutMkLst>
        </pc:sldLayoutChg>
        <pc:sldLayoutChg chg="setBg">
          <pc:chgData name="Mary Bennell" userId="b175fa05-62d9-486d-9408-e80533475557" providerId="ADAL" clId="{B4DE44AE-2D42-4184-9A7A-685A43F7EE98}" dt="2022-11-04T15:21:47.637" v="5330"/>
          <pc:sldLayoutMkLst>
            <pc:docMk/>
            <pc:sldMasterMk cId="910817782" sldId="2147483648"/>
            <pc:sldLayoutMk cId="547260275" sldId="2147483654"/>
          </pc:sldLayoutMkLst>
        </pc:sldLayoutChg>
        <pc:sldLayoutChg chg="setBg">
          <pc:chgData name="Mary Bennell" userId="b175fa05-62d9-486d-9408-e80533475557" providerId="ADAL" clId="{B4DE44AE-2D42-4184-9A7A-685A43F7EE98}" dt="2022-11-04T15:21:47.637" v="5330"/>
          <pc:sldLayoutMkLst>
            <pc:docMk/>
            <pc:sldMasterMk cId="910817782" sldId="2147483648"/>
            <pc:sldLayoutMk cId="4217822490" sldId="2147483655"/>
          </pc:sldLayoutMkLst>
        </pc:sldLayoutChg>
        <pc:sldLayoutChg chg="setBg">
          <pc:chgData name="Mary Bennell" userId="b175fa05-62d9-486d-9408-e80533475557" providerId="ADAL" clId="{B4DE44AE-2D42-4184-9A7A-685A43F7EE98}" dt="2022-11-04T15:21:47.637" v="5330"/>
          <pc:sldLayoutMkLst>
            <pc:docMk/>
            <pc:sldMasterMk cId="910817782" sldId="2147483648"/>
            <pc:sldLayoutMk cId="2416841633" sldId="2147483656"/>
          </pc:sldLayoutMkLst>
        </pc:sldLayoutChg>
        <pc:sldLayoutChg chg="setBg">
          <pc:chgData name="Mary Bennell" userId="b175fa05-62d9-486d-9408-e80533475557" providerId="ADAL" clId="{B4DE44AE-2D42-4184-9A7A-685A43F7EE98}" dt="2022-11-04T15:21:47.637" v="5330"/>
          <pc:sldLayoutMkLst>
            <pc:docMk/>
            <pc:sldMasterMk cId="910817782" sldId="2147483648"/>
            <pc:sldLayoutMk cId="147081588" sldId="2147483657"/>
          </pc:sldLayoutMkLst>
        </pc:sldLayoutChg>
        <pc:sldLayoutChg chg="setBg">
          <pc:chgData name="Mary Bennell" userId="b175fa05-62d9-486d-9408-e80533475557" providerId="ADAL" clId="{B4DE44AE-2D42-4184-9A7A-685A43F7EE98}" dt="2022-11-04T15:21:47.637" v="5330"/>
          <pc:sldLayoutMkLst>
            <pc:docMk/>
            <pc:sldMasterMk cId="910817782" sldId="2147483648"/>
            <pc:sldLayoutMk cId="2059143517" sldId="2147483658"/>
          </pc:sldLayoutMkLst>
        </pc:sldLayoutChg>
        <pc:sldLayoutChg chg="setBg">
          <pc:chgData name="Mary Bennell" userId="b175fa05-62d9-486d-9408-e80533475557" providerId="ADAL" clId="{B4DE44AE-2D42-4184-9A7A-685A43F7EE98}" dt="2022-11-04T15:21:47.637" v="5330"/>
          <pc:sldLayoutMkLst>
            <pc:docMk/>
            <pc:sldMasterMk cId="910817782" sldId="2147483648"/>
            <pc:sldLayoutMk cId="575780884" sldId="2147483659"/>
          </pc:sldLayoutMkLst>
        </pc:sldLayoutChg>
        <pc:sldLayoutChg chg="del">
          <pc:chgData name="Mary Bennell" userId="b175fa05-62d9-486d-9408-e80533475557" providerId="ADAL" clId="{B4DE44AE-2D42-4184-9A7A-685A43F7EE98}" dt="2022-11-04T12:26:12.613" v="4427" actId="47"/>
          <pc:sldLayoutMkLst>
            <pc:docMk/>
            <pc:sldMasterMk cId="910817782" sldId="2147483648"/>
            <pc:sldLayoutMk cId="1158679973" sldId="2147483660"/>
          </pc:sldLayoutMkLst>
        </pc:sldLayoutChg>
      </pc:sldMasterChg>
    </pc:docChg>
  </pc:docChgLst>
  <pc:docChgLst>
    <pc:chgData name="Mary Bennell" userId="b175fa05-62d9-486d-9408-e80533475557" providerId="ADAL" clId="{0151F011-04BC-485F-89E6-03EB96BA6393}"/>
    <pc:docChg chg="undo custSel modSld">
      <pc:chgData name="Mary Bennell" userId="b175fa05-62d9-486d-9408-e80533475557" providerId="ADAL" clId="{0151F011-04BC-485F-89E6-03EB96BA6393}" dt="2021-06-30T16:25:05.369" v="17" actId="14100"/>
      <pc:docMkLst>
        <pc:docMk/>
      </pc:docMkLst>
      <pc:sldChg chg="modSp mod">
        <pc:chgData name="Mary Bennell" userId="b175fa05-62d9-486d-9408-e80533475557" providerId="ADAL" clId="{0151F011-04BC-485F-89E6-03EB96BA6393}" dt="2021-06-30T16:25:05.369" v="17" actId="14100"/>
        <pc:sldMkLst>
          <pc:docMk/>
          <pc:sldMk cId="2660129792" sldId="998"/>
        </pc:sldMkLst>
        <pc:spChg chg="mod">
          <ac:chgData name="Mary Bennell" userId="b175fa05-62d9-486d-9408-e80533475557" providerId="ADAL" clId="{0151F011-04BC-485F-89E6-03EB96BA6393}" dt="2021-06-30T16:23:27.236" v="14" actId="20577"/>
          <ac:spMkLst>
            <pc:docMk/>
            <pc:sldMk cId="2660129792" sldId="998"/>
            <ac:spMk id="5" creationId="{2D7C8C2F-B8EC-444E-8365-D3244AEEFD36}"/>
          </ac:spMkLst>
        </pc:spChg>
        <pc:picChg chg="mod">
          <ac:chgData name="Mary Bennell" userId="b175fa05-62d9-486d-9408-e80533475557" providerId="ADAL" clId="{0151F011-04BC-485F-89E6-03EB96BA6393}" dt="2021-06-30T16:25:05.369" v="17" actId="14100"/>
          <ac:picMkLst>
            <pc:docMk/>
            <pc:sldMk cId="2660129792" sldId="998"/>
            <ac:picMk id="8" creationId="{DB8CD0C1-F616-4B92-8D16-8A316A10DA86}"/>
          </ac:picMkLst>
        </pc:picChg>
      </pc:sldChg>
    </pc:docChg>
  </pc:docChgLst>
  <pc:docChgLst>
    <pc:chgData name="Mary Bennell" userId="b175fa05-62d9-486d-9408-e80533475557" providerId="ADAL" clId="{D1887A39-677F-4689-A816-940795186FA7}"/>
    <pc:docChg chg="undo custSel addSld delSld modSld sldOrd">
      <pc:chgData name="Mary Bennell" userId="b175fa05-62d9-486d-9408-e80533475557" providerId="ADAL" clId="{D1887A39-677F-4689-A816-940795186FA7}" dt="2021-03-17T17:13:31.470" v="5671" actId="20577"/>
      <pc:docMkLst>
        <pc:docMk/>
      </pc:docMkLst>
      <pc:sldChg chg="modSp add mod">
        <pc:chgData name="Mary Bennell" userId="b175fa05-62d9-486d-9408-e80533475557" providerId="ADAL" clId="{D1887A39-677F-4689-A816-940795186FA7}" dt="2021-03-14T16:46:12.893" v="3023" actId="27636"/>
        <pc:sldMkLst>
          <pc:docMk/>
          <pc:sldMk cId="0" sldId="256"/>
        </pc:sldMkLst>
        <pc:spChg chg="mod">
          <ac:chgData name="Mary Bennell" userId="b175fa05-62d9-486d-9408-e80533475557" providerId="ADAL" clId="{D1887A39-677F-4689-A816-940795186FA7}" dt="2021-03-14T16:46:12.893" v="3023" actId="27636"/>
          <ac:spMkLst>
            <pc:docMk/>
            <pc:sldMk cId="0" sldId="256"/>
            <ac:spMk id="14" creationId="{00000000-0000-0000-0000-000000000000}"/>
          </ac:spMkLst>
        </pc:spChg>
      </pc:sldChg>
      <pc:sldChg chg="del">
        <pc:chgData name="Mary Bennell" userId="b175fa05-62d9-486d-9408-e80533475557" providerId="ADAL" clId="{D1887A39-677F-4689-A816-940795186FA7}" dt="2021-03-13T13:13:45.680" v="1235" actId="47"/>
        <pc:sldMkLst>
          <pc:docMk/>
          <pc:sldMk cId="1970571248" sldId="257"/>
        </pc:sldMkLst>
      </pc:sldChg>
      <pc:sldChg chg="addSp delSp modSp add mod">
        <pc:chgData name="Mary Bennell" userId="b175fa05-62d9-486d-9408-e80533475557" providerId="ADAL" clId="{D1887A39-677F-4689-A816-940795186FA7}" dt="2021-03-17T16:57:30.466" v="5047" actId="1076"/>
        <pc:sldMkLst>
          <pc:docMk/>
          <pc:sldMk cId="0" sldId="259"/>
        </pc:sldMkLst>
        <pc:picChg chg="del mod">
          <ac:chgData name="Mary Bennell" userId="b175fa05-62d9-486d-9408-e80533475557" providerId="ADAL" clId="{D1887A39-677F-4689-A816-940795186FA7}" dt="2021-03-17T16:57:26.312" v="5046" actId="478"/>
          <ac:picMkLst>
            <pc:docMk/>
            <pc:sldMk cId="0" sldId="259"/>
            <ac:picMk id="6" creationId="{479B6706-FD0F-4432-B555-EC509497A894}"/>
          </ac:picMkLst>
        </pc:picChg>
        <pc:picChg chg="add mod">
          <ac:chgData name="Mary Bennell" userId="b175fa05-62d9-486d-9408-e80533475557" providerId="ADAL" clId="{D1887A39-677F-4689-A816-940795186FA7}" dt="2021-03-17T16:57:30.466" v="5047" actId="1076"/>
          <ac:picMkLst>
            <pc:docMk/>
            <pc:sldMk cId="0" sldId="259"/>
            <ac:picMk id="7" creationId="{D06DEBA0-BAC7-4DD7-A152-0BB21AD69AC5}"/>
          </ac:picMkLst>
        </pc:picChg>
      </pc:sldChg>
      <pc:sldChg chg="addSp modSp">
        <pc:chgData name="Mary Bennell" userId="b175fa05-62d9-486d-9408-e80533475557" providerId="ADAL" clId="{D1887A39-677F-4689-A816-940795186FA7}" dt="2021-03-13T13:26:38.833" v="1241"/>
        <pc:sldMkLst>
          <pc:docMk/>
          <pc:sldMk cId="2212455460" sldId="262"/>
        </pc:sldMkLst>
        <pc:spChg chg="add mod">
          <ac:chgData name="Mary Bennell" userId="b175fa05-62d9-486d-9408-e80533475557" providerId="ADAL" clId="{D1887A39-677F-4689-A816-940795186FA7}" dt="2021-03-13T13:26:38.833" v="1241"/>
          <ac:spMkLst>
            <pc:docMk/>
            <pc:sldMk cId="2212455460" sldId="262"/>
            <ac:spMk id="2" creationId="{85CBE86C-343B-4CFD-BAF2-DADC161B007F}"/>
          </ac:spMkLst>
        </pc:spChg>
      </pc:sldChg>
      <pc:sldChg chg="modSp add mod">
        <pc:chgData name="Mary Bennell" userId="b175fa05-62d9-486d-9408-e80533475557" providerId="ADAL" clId="{D1887A39-677F-4689-A816-940795186FA7}" dt="2021-03-14T16:46:12.923" v="3024" actId="27636"/>
        <pc:sldMkLst>
          <pc:docMk/>
          <pc:sldMk cId="2066545" sldId="307"/>
        </pc:sldMkLst>
        <pc:spChg chg="mod">
          <ac:chgData name="Mary Bennell" userId="b175fa05-62d9-486d-9408-e80533475557" providerId="ADAL" clId="{D1887A39-677F-4689-A816-940795186FA7}" dt="2021-03-14T16:46:12.923" v="3024" actId="27636"/>
          <ac:spMkLst>
            <pc:docMk/>
            <pc:sldMk cId="2066545" sldId="307"/>
            <ac:spMk id="3" creationId="{00000000-0000-0000-0000-000000000000}"/>
          </ac:spMkLst>
        </pc:spChg>
      </pc:sldChg>
      <pc:sldChg chg="modSp add mod">
        <pc:chgData name="Mary Bennell" userId="b175fa05-62d9-486d-9408-e80533475557" providerId="ADAL" clId="{D1887A39-677F-4689-A816-940795186FA7}" dt="2021-03-14T16:46:12.941" v="3025" actId="27636"/>
        <pc:sldMkLst>
          <pc:docMk/>
          <pc:sldMk cId="3998575376" sldId="308"/>
        </pc:sldMkLst>
        <pc:spChg chg="mod">
          <ac:chgData name="Mary Bennell" userId="b175fa05-62d9-486d-9408-e80533475557" providerId="ADAL" clId="{D1887A39-677F-4689-A816-940795186FA7}" dt="2021-03-14T16:46:12.941" v="3025" actId="27636"/>
          <ac:spMkLst>
            <pc:docMk/>
            <pc:sldMk cId="3998575376" sldId="308"/>
            <ac:spMk id="3" creationId="{00000000-0000-0000-0000-000000000000}"/>
          </ac:spMkLst>
        </pc:spChg>
      </pc:sldChg>
      <pc:sldChg chg="modSp add mod">
        <pc:chgData name="Mary Bennell" userId="b175fa05-62d9-486d-9408-e80533475557" providerId="ADAL" clId="{D1887A39-677F-4689-A816-940795186FA7}" dt="2021-03-14T16:46:12.958" v="3026" actId="27636"/>
        <pc:sldMkLst>
          <pc:docMk/>
          <pc:sldMk cId="3353898409" sldId="309"/>
        </pc:sldMkLst>
        <pc:spChg chg="mod">
          <ac:chgData name="Mary Bennell" userId="b175fa05-62d9-486d-9408-e80533475557" providerId="ADAL" clId="{D1887A39-677F-4689-A816-940795186FA7}" dt="2021-03-14T16:46:12.958" v="3026" actId="27636"/>
          <ac:spMkLst>
            <pc:docMk/>
            <pc:sldMk cId="3353898409" sldId="309"/>
            <ac:spMk id="3" creationId="{00000000-0000-0000-0000-000000000000}"/>
          </ac:spMkLst>
        </pc:spChg>
      </pc:sldChg>
      <pc:sldChg chg="modSp add mod">
        <pc:chgData name="Mary Bennell" userId="b175fa05-62d9-486d-9408-e80533475557" providerId="ADAL" clId="{D1887A39-677F-4689-A816-940795186FA7}" dt="2021-03-14T16:46:12.975" v="3027" actId="27636"/>
        <pc:sldMkLst>
          <pc:docMk/>
          <pc:sldMk cId="4247562932" sldId="310"/>
        </pc:sldMkLst>
        <pc:spChg chg="mod">
          <ac:chgData name="Mary Bennell" userId="b175fa05-62d9-486d-9408-e80533475557" providerId="ADAL" clId="{D1887A39-677F-4689-A816-940795186FA7}" dt="2021-03-14T16:46:12.975" v="3027" actId="27636"/>
          <ac:spMkLst>
            <pc:docMk/>
            <pc:sldMk cId="4247562932" sldId="310"/>
            <ac:spMk id="3" creationId="{00000000-0000-0000-0000-000000000000}"/>
          </ac:spMkLst>
        </pc:spChg>
      </pc:sldChg>
      <pc:sldChg chg="modSp add mod">
        <pc:chgData name="Mary Bennell" userId="b175fa05-62d9-486d-9408-e80533475557" providerId="ADAL" clId="{D1887A39-677F-4689-A816-940795186FA7}" dt="2021-03-14T16:46:12.985" v="3028" actId="27636"/>
        <pc:sldMkLst>
          <pc:docMk/>
          <pc:sldMk cId="930537512" sldId="311"/>
        </pc:sldMkLst>
        <pc:spChg chg="mod">
          <ac:chgData name="Mary Bennell" userId="b175fa05-62d9-486d-9408-e80533475557" providerId="ADAL" clId="{D1887A39-677F-4689-A816-940795186FA7}" dt="2021-03-14T16:46:12.985" v="3028" actId="27636"/>
          <ac:spMkLst>
            <pc:docMk/>
            <pc:sldMk cId="930537512" sldId="311"/>
            <ac:spMk id="3" creationId="{00000000-0000-0000-0000-000000000000}"/>
          </ac:spMkLst>
        </pc:spChg>
      </pc:sldChg>
      <pc:sldChg chg="modSp add mod">
        <pc:chgData name="Mary Bennell" userId="b175fa05-62d9-486d-9408-e80533475557" providerId="ADAL" clId="{D1887A39-677F-4689-A816-940795186FA7}" dt="2021-03-14T16:46:12.995" v="3029" actId="27636"/>
        <pc:sldMkLst>
          <pc:docMk/>
          <pc:sldMk cId="2664010994" sldId="312"/>
        </pc:sldMkLst>
        <pc:spChg chg="mod">
          <ac:chgData name="Mary Bennell" userId="b175fa05-62d9-486d-9408-e80533475557" providerId="ADAL" clId="{D1887A39-677F-4689-A816-940795186FA7}" dt="2021-03-14T16:46:12.995" v="3029" actId="27636"/>
          <ac:spMkLst>
            <pc:docMk/>
            <pc:sldMk cId="2664010994" sldId="312"/>
            <ac:spMk id="3" creationId="{00000000-0000-0000-0000-000000000000}"/>
          </ac:spMkLst>
        </pc:spChg>
      </pc:sldChg>
      <pc:sldChg chg="modSp add mod">
        <pc:chgData name="Mary Bennell" userId="b175fa05-62d9-486d-9408-e80533475557" providerId="ADAL" clId="{D1887A39-677F-4689-A816-940795186FA7}" dt="2021-03-14T16:46:13.007" v="3030" actId="27636"/>
        <pc:sldMkLst>
          <pc:docMk/>
          <pc:sldMk cId="4025344024" sldId="313"/>
        </pc:sldMkLst>
        <pc:spChg chg="mod">
          <ac:chgData name="Mary Bennell" userId="b175fa05-62d9-486d-9408-e80533475557" providerId="ADAL" clId="{D1887A39-677F-4689-A816-940795186FA7}" dt="2021-03-14T16:46:13.007" v="3030" actId="27636"/>
          <ac:spMkLst>
            <pc:docMk/>
            <pc:sldMk cId="4025344024" sldId="313"/>
            <ac:spMk id="3" creationId="{00000000-0000-0000-0000-000000000000}"/>
          </ac:spMkLst>
        </pc:spChg>
      </pc:sldChg>
      <pc:sldChg chg="add">
        <pc:chgData name="Mary Bennell" userId="b175fa05-62d9-486d-9408-e80533475557" providerId="ADAL" clId="{D1887A39-677F-4689-A816-940795186FA7}" dt="2021-03-14T16:46:12.846" v="3022"/>
        <pc:sldMkLst>
          <pc:docMk/>
          <pc:sldMk cId="3013208540" sldId="314"/>
        </pc:sldMkLst>
      </pc:sldChg>
      <pc:sldChg chg="del">
        <pc:chgData name="Mary Bennell" userId="b175fa05-62d9-486d-9408-e80533475557" providerId="ADAL" clId="{D1887A39-677F-4689-A816-940795186FA7}" dt="2021-03-13T12:49:36.833" v="189" actId="47"/>
        <pc:sldMkLst>
          <pc:docMk/>
          <pc:sldMk cId="3529137535" sldId="713"/>
        </pc:sldMkLst>
      </pc:sldChg>
      <pc:sldChg chg="add del">
        <pc:chgData name="Mary Bennell" userId="b175fa05-62d9-486d-9408-e80533475557" providerId="ADAL" clId="{D1887A39-677F-4689-A816-940795186FA7}" dt="2021-03-13T13:13:47.223" v="1236" actId="47"/>
        <pc:sldMkLst>
          <pc:docMk/>
          <pc:sldMk cId="936221822" sldId="714"/>
        </pc:sldMkLst>
      </pc:sldChg>
      <pc:sldChg chg="add del">
        <pc:chgData name="Mary Bennell" userId="b175fa05-62d9-486d-9408-e80533475557" providerId="ADAL" clId="{D1887A39-677F-4689-A816-940795186FA7}" dt="2021-03-14T16:12:54.734" v="2730" actId="47"/>
        <pc:sldMkLst>
          <pc:docMk/>
          <pc:sldMk cId="2857388323" sldId="715"/>
        </pc:sldMkLst>
      </pc:sldChg>
      <pc:sldChg chg="del">
        <pc:chgData name="Mary Bennell" userId="b175fa05-62d9-486d-9408-e80533475557" providerId="ADAL" clId="{D1887A39-677F-4689-A816-940795186FA7}" dt="2021-03-13T13:13:44.040" v="1234" actId="47"/>
        <pc:sldMkLst>
          <pc:docMk/>
          <pc:sldMk cId="3416601296" sldId="716"/>
        </pc:sldMkLst>
      </pc:sldChg>
      <pc:sldChg chg="del">
        <pc:chgData name="Mary Bennell" userId="b175fa05-62d9-486d-9408-e80533475557" providerId="ADAL" clId="{D1887A39-677F-4689-A816-940795186FA7}" dt="2021-03-13T13:13:42.481" v="1233" actId="47"/>
        <pc:sldMkLst>
          <pc:docMk/>
          <pc:sldMk cId="1902385704" sldId="717"/>
        </pc:sldMkLst>
      </pc:sldChg>
      <pc:sldChg chg="del">
        <pc:chgData name="Mary Bennell" userId="b175fa05-62d9-486d-9408-e80533475557" providerId="ADAL" clId="{D1887A39-677F-4689-A816-940795186FA7}" dt="2021-03-13T13:13:40.825" v="1232" actId="47"/>
        <pc:sldMkLst>
          <pc:docMk/>
          <pc:sldMk cId="3401547943" sldId="718"/>
        </pc:sldMkLst>
      </pc:sldChg>
      <pc:sldChg chg="addSp delSp modSp add mod">
        <pc:chgData name="Mary Bennell" userId="b175fa05-62d9-486d-9408-e80533475557" providerId="ADAL" clId="{D1887A39-677F-4689-A816-940795186FA7}" dt="2021-03-15T10:26:26.236" v="3389" actId="20577"/>
        <pc:sldMkLst>
          <pc:docMk/>
          <pc:sldMk cId="1335820973" sldId="719"/>
        </pc:sldMkLst>
        <pc:spChg chg="mod">
          <ac:chgData name="Mary Bennell" userId="b175fa05-62d9-486d-9408-e80533475557" providerId="ADAL" clId="{D1887A39-677F-4689-A816-940795186FA7}" dt="2021-03-13T12:49:04.375" v="185" actId="20577"/>
          <ac:spMkLst>
            <pc:docMk/>
            <pc:sldMk cId="1335820973" sldId="719"/>
            <ac:spMk id="2" creationId="{9E0E9A6A-0A23-467E-95C9-4691BBD50A1D}"/>
          </ac:spMkLst>
        </pc:spChg>
        <pc:spChg chg="add mod">
          <ac:chgData name="Mary Bennell" userId="b175fa05-62d9-486d-9408-e80533475557" providerId="ADAL" clId="{D1887A39-677F-4689-A816-940795186FA7}" dt="2021-03-15T10:26:26.236" v="3389" actId="20577"/>
          <ac:spMkLst>
            <pc:docMk/>
            <pc:sldMk cId="1335820973" sldId="719"/>
            <ac:spMk id="5" creationId="{EC687D75-759A-481C-8B67-3559FF8EEA90}"/>
          </ac:spMkLst>
        </pc:spChg>
        <pc:picChg chg="del">
          <ac:chgData name="Mary Bennell" userId="b175fa05-62d9-486d-9408-e80533475557" providerId="ADAL" clId="{D1887A39-677F-4689-A816-940795186FA7}" dt="2021-03-13T12:47:58.731" v="96" actId="478"/>
          <ac:picMkLst>
            <pc:docMk/>
            <pc:sldMk cId="1335820973" sldId="719"/>
            <ac:picMk id="7" creationId="{DF7469C0-8054-4D0C-A077-671D112EA5CF}"/>
          </ac:picMkLst>
        </pc:picChg>
        <pc:picChg chg="del">
          <ac:chgData name="Mary Bennell" userId="b175fa05-62d9-486d-9408-e80533475557" providerId="ADAL" clId="{D1887A39-677F-4689-A816-940795186FA7}" dt="2021-03-13T12:48:14.648" v="119" actId="478"/>
          <ac:picMkLst>
            <pc:docMk/>
            <pc:sldMk cId="1335820973" sldId="719"/>
            <ac:picMk id="8" creationId="{28E633F3-726D-490C-9C16-1B2DE953CA60}"/>
          </ac:picMkLst>
        </pc:picChg>
      </pc:sldChg>
      <pc:sldChg chg="modSp add del mod">
        <pc:chgData name="Mary Bennell" userId="b175fa05-62d9-486d-9408-e80533475557" providerId="ADAL" clId="{D1887A39-677F-4689-A816-940795186FA7}" dt="2021-03-14T15:55:25.037" v="1993" actId="47"/>
        <pc:sldMkLst>
          <pc:docMk/>
          <pc:sldMk cId="1629499596" sldId="720"/>
        </pc:sldMkLst>
        <pc:spChg chg="mod">
          <ac:chgData name="Mary Bennell" userId="b175fa05-62d9-486d-9408-e80533475557" providerId="ADAL" clId="{D1887A39-677F-4689-A816-940795186FA7}" dt="2021-03-13T12:51:57.922" v="239" actId="20577"/>
          <ac:spMkLst>
            <pc:docMk/>
            <pc:sldMk cId="1629499596" sldId="720"/>
            <ac:spMk id="2" creationId="{9E0E9A6A-0A23-467E-95C9-4691BBD50A1D}"/>
          </ac:spMkLst>
        </pc:spChg>
        <pc:spChg chg="mod">
          <ac:chgData name="Mary Bennell" userId="b175fa05-62d9-486d-9408-e80533475557" providerId="ADAL" clId="{D1887A39-677F-4689-A816-940795186FA7}" dt="2021-03-13T12:56:32.894" v="438" actId="20577"/>
          <ac:spMkLst>
            <pc:docMk/>
            <pc:sldMk cId="1629499596" sldId="720"/>
            <ac:spMk id="5" creationId="{EC687D75-759A-481C-8B67-3559FF8EEA90}"/>
          </ac:spMkLst>
        </pc:spChg>
      </pc:sldChg>
      <pc:sldChg chg="addSp delSp modSp add mod">
        <pc:chgData name="Mary Bennell" userId="b175fa05-62d9-486d-9408-e80533475557" providerId="ADAL" clId="{D1887A39-677F-4689-A816-940795186FA7}" dt="2021-03-15T12:36:21.762" v="5026" actId="14100"/>
        <pc:sldMkLst>
          <pc:docMk/>
          <pc:sldMk cId="1372069661" sldId="721"/>
        </pc:sldMkLst>
        <pc:spChg chg="mod">
          <ac:chgData name="Mary Bennell" userId="b175fa05-62d9-486d-9408-e80533475557" providerId="ADAL" clId="{D1887A39-677F-4689-A816-940795186FA7}" dt="2021-03-15T10:33:20.434" v="3520" actId="20577"/>
          <ac:spMkLst>
            <pc:docMk/>
            <pc:sldMk cId="1372069661" sldId="721"/>
            <ac:spMk id="2" creationId="{9E0E9A6A-0A23-467E-95C9-4691BBD50A1D}"/>
          </ac:spMkLst>
        </pc:spChg>
        <pc:spChg chg="mod">
          <ac:chgData name="Mary Bennell" userId="b175fa05-62d9-486d-9408-e80533475557" providerId="ADAL" clId="{D1887A39-677F-4689-A816-940795186FA7}" dt="2021-03-15T12:36:09.653" v="5024" actId="27636"/>
          <ac:spMkLst>
            <pc:docMk/>
            <pc:sldMk cId="1372069661" sldId="721"/>
            <ac:spMk id="5" creationId="{EC687D75-759A-481C-8B67-3559FF8EEA90}"/>
          </ac:spMkLst>
        </pc:spChg>
        <pc:spChg chg="add mod">
          <ac:chgData name="Mary Bennell" userId="b175fa05-62d9-486d-9408-e80533475557" providerId="ADAL" clId="{D1887A39-677F-4689-A816-940795186FA7}" dt="2021-03-15T10:34:23.437" v="3604"/>
          <ac:spMkLst>
            <pc:docMk/>
            <pc:sldMk cId="1372069661" sldId="721"/>
            <ac:spMk id="7" creationId="{C844C1CC-DCA2-4531-9085-F212E2337454}"/>
          </ac:spMkLst>
        </pc:spChg>
        <pc:picChg chg="add del">
          <ac:chgData name="Mary Bennell" userId="b175fa05-62d9-486d-9408-e80533475557" providerId="ADAL" clId="{D1887A39-677F-4689-A816-940795186FA7}" dt="2021-03-15T10:33:03.889" v="3473" actId="478"/>
          <ac:picMkLst>
            <pc:docMk/>
            <pc:sldMk cId="1372069661" sldId="721"/>
            <ac:picMk id="3" creationId="{E34D4685-34DB-4D00-A0F2-C015D2272CCD}"/>
          </ac:picMkLst>
        </pc:picChg>
        <pc:picChg chg="add mod">
          <ac:chgData name="Mary Bennell" userId="b175fa05-62d9-486d-9408-e80533475557" providerId="ADAL" clId="{D1887A39-677F-4689-A816-940795186FA7}" dt="2021-03-15T12:36:21.762" v="5026" actId="14100"/>
          <ac:picMkLst>
            <pc:docMk/>
            <pc:sldMk cId="1372069661" sldId="721"/>
            <ac:picMk id="6" creationId="{2224BBE9-AD3C-44BD-9F63-AF9974D0E3B1}"/>
          </ac:picMkLst>
        </pc:picChg>
      </pc:sldChg>
      <pc:sldChg chg="addSp modSp add del mod">
        <pc:chgData name="Mary Bennell" userId="b175fa05-62d9-486d-9408-e80533475557" providerId="ADAL" clId="{D1887A39-677F-4689-A816-940795186FA7}" dt="2021-03-15T10:36:29.050" v="3678" actId="47"/>
        <pc:sldMkLst>
          <pc:docMk/>
          <pc:sldMk cId="1756911366" sldId="722"/>
        </pc:sldMkLst>
        <pc:spChg chg="mod">
          <ac:chgData name="Mary Bennell" userId="b175fa05-62d9-486d-9408-e80533475557" providerId="ADAL" clId="{D1887A39-677F-4689-A816-940795186FA7}" dt="2021-03-14T16:16:19.732" v="2746" actId="313"/>
          <ac:spMkLst>
            <pc:docMk/>
            <pc:sldMk cId="1756911366" sldId="722"/>
            <ac:spMk id="5" creationId="{EC687D75-759A-481C-8B67-3559FF8EEA90}"/>
          </ac:spMkLst>
        </pc:spChg>
        <pc:spChg chg="add mod">
          <ac:chgData name="Mary Bennell" userId="b175fa05-62d9-486d-9408-e80533475557" providerId="ADAL" clId="{D1887A39-677F-4689-A816-940795186FA7}" dt="2021-03-13T13:27:02.169" v="1242"/>
          <ac:spMkLst>
            <pc:docMk/>
            <pc:sldMk cId="1756911366" sldId="722"/>
            <ac:spMk id="6" creationId="{A75BD547-3E56-4070-977B-DFF6E6E3C729}"/>
          </ac:spMkLst>
        </pc:spChg>
      </pc:sldChg>
      <pc:sldChg chg="addSp delSp modSp add del mod">
        <pc:chgData name="Mary Bennell" userId="b175fa05-62d9-486d-9408-e80533475557" providerId="ADAL" clId="{D1887A39-677F-4689-A816-940795186FA7}" dt="2021-03-14T15:58:32.186" v="2026" actId="47"/>
        <pc:sldMkLst>
          <pc:docMk/>
          <pc:sldMk cId="1192019902" sldId="723"/>
        </pc:sldMkLst>
        <pc:spChg chg="del mod">
          <ac:chgData name="Mary Bennell" userId="b175fa05-62d9-486d-9408-e80533475557" providerId="ADAL" clId="{D1887A39-677F-4689-A816-940795186FA7}" dt="2021-03-13T16:14:49.037" v="1728"/>
          <ac:spMkLst>
            <pc:docMk/>
            <pc:sldMk cId="1192019902" sldId="723"/>
            <ac:spMk id="5" creationId="{EC687D75-759A-481C-8B67-3559FF8EEA90}"/>
          </ac:spMkLst>
        </pc:spChg>
        <pc:picChg chg="add mod">
          <ac:chgData name="Mary Bennell" userId="b175fa05-62d9-486d-9408-e80533475557" providerId="ADAL" clId="{D1887A39-677F-4689-A816-940795186FA7}" dt="2021-03-13T16:14:56.792" v="1730" actId="14100"/>
          <ac:picMkLst>
            <pc:docMk/>
            <pc:sldMk cId="1192019902" sldId="723"/>
            <ac:picMk id="3" creationId="{A107618F-5764-4F3D-8C0D-54FB999B5D0F}"/>
          </ac:picMkLst>
        </pc:picChg>
      </pc:sldChg>
      <pc:sldChg chg="addSp delSp modSp add mod ord">
        <pc:chgData name="Mary Bennell" userId="b175fa05-62d9-486d-9408-e80533475557" providerId="ADAL" clId="{D1887A39-677F-4689-A816-940795186FA7}" dt="2021-03-17T17:13:31.470" v="5671" actId="20577"/>
        <pc:sldMkLst>
          <pc:docMk/>
          <pc:sldMk cId="1798929315" sldId="724"/>
        </pc:sldMkLst>
        <pc:spChg chg="mod">
          <ac:chgData name="Mary Bennell" userId="b175fa05-62d9-486d-9408-e80533475557" providerId="ADAL" clId="{D1887A39-677F-4689-A816-940795186FA7}" dt="2021-03-17T17:09:14.364" v="5312" actId="20577"/>
          <ac:spMkLst>
            <pc:docMk/>
            <pc:sldMk cId="1798929315" sldId="724"/>
            <ac:spMk id="2" creationId="{9E0E9A6A-0A23-467E-95C9-4691BBD50A1D}"/>
          </ac:spMkLst>
        </pc:spChg>
        <pc:spChg chg="mod">
          <ac:chgData name="Mary Bennell" userId="b175fa05-62d9-486d-9408-e80533475557" providerId="ADAL" clId="{D1887A39-677F-4689-A816-940795186FA7}" dt="2021-03-17T17:13:31.470" v="5671" actId="20577"/>
          <ac:spMkLst>
            <pc:docMk/>
            <pc:sldMk cId="1798929315" sldId="724"/>
            <ac:spMk id="5" creationId="{EC687D75-759A-481C-8B67-3559FF8EEA90}"/>
          </ac:spMkLst>
        </pc:spChg>
        <pc:picChg chg="add del">
          <ac:chgData name="Mary Bennell" userId="b175fa05-62d9-486d-9408-e80533475557" providerId="ADAL" clId="{D1887A39-677F-4689-A816-940795186FA7}" dt="2021-03-15T10:02:04.178" v="3219" actId="21"/>
          <ac:picMkLst>
            <pc:docMk/>
            <pc:sldMk cId="1798929315" sldId="724"/>
            <ac:picMk id="3" creationId="{2118C354-53AF-4C30-8D40-6374C73A806C}"/>
          </ac:picMkLst>
        </pc:picChg>
      </pc:sldChg>
      <pc:sldChg chg="addSp modSp add mod ord">
        <pc:chgData name="Mary Bennell" userId="b175fa05-62d9-486d-9408-e80533475557" providerId="ADAL" clId="{D1887A39-677F-4689-A816-940795186FA7}" dt="2021-03-14T15:57:06.474" v="2022"/>
        <pc:sldMkLst>
          <pc:docMk/>
          <pc:sldMk cId="3783682047" sldId="725"/>
        </pc:sldMkLst>
        <pc:spChg chg="mod">
          <ac:chgData name="Mary Bennell" userId="b175fa05-62d9-486d-9408-e80533475557" providerId="ADAL" clId="{D1887A39-677F-4689-A816-940795186FA7}" dt="2021-03-13T16:13:16.217" v="1721" actId="20577"/>
          <ac:spMkLst>
            <pc:docMk/>
            <pc:sldMk cId="3783682047" sldId="725"/>
            <ac:spMk id="5" creationId="{EC687D75-759A-481C-8B67-3559FF8EEA90}"/>
          </ac:spMkLst>
        </pc:spChg>
        <pc:picChg chg="add mod">
          <ac:chgData name="Mary Bennell" userId="b175fa05-62d9-486d-9408-e80533475557" providerId="ADAL" clId="{D1887A39-677F-4689-A816-940795186FA7}" dt="2021-03-13T13:10:02.044" v="1043" actId="1038"/>
          <ac:picMkLst>
            <pc:docMk/>
            <pc:sldMk cId="3783682047" sldId="725"/>
            <ac:picMk id="3" creationId="{6F33588E-6757-4A8C-AB46-640928DD4724}"/>
          </ac:picMkLst>
        </pc:picChg>
        <pc:picChg chg="add">
          <ac:chgData name="Mary Bennell" userId="b175fa05-62d9-486d-9408-e80533475557" providerId="ADAL" clId="{D1887A39-677F-4689-A816-940795186FA7}" dt="2021-03-13T16:13:20.373" v="1722"/>
          <ac:picMkLst>
            <pc:docMk/>
            <pc:sldMk cId="3783682047" sldId="725"/>
            <ac:picMk id="6" creationId="{C5951630-3676-4885-A204-DF84C10CF5CA}"/>
          </ac:picMkLst>
        </pc:picChg>
      </pc:sldChg>
      <pc:sldChg chg="modSp add del mod">
        <pc:chgData name="Mary Bennell" userId="b175fa05-62d9-486d-9408-e80533475557" providerId="ADAL" clId="{D1887A39-677F-4689-A816-940795186FA7}" dt="2021-03-14T15:55:27.210" v="1994" actId="47"/>
        <pc:sldMkLst>
          <pc:docMk/>
          <pc:sldMk cId="1128136293" sldId="726"/>
        </pc:sldMkLst>
        <pc:spChg chg="mod">
          <ac:chgData name="Mary Bennell" userId="b175fa05-62d9-486d-9408-e80533475557" providerId="ADAL" clId="{D1887A39-677F-4689-A816-940795186FA7}" dt="2021-03-13T13:13:17.513" v="1231" actId="20577"/>
          <ac:spMkLst>
            <pc:docMk/>
            <pc:sldMk cId="1128136293" sldId="726"/>
            <ac:spMk id="2" creationId="{9E0E9A6A-0A23-467E-95C9-4691BBD50A1D}"/>
          </ac:spMkLst>
        </pc:spChg>
        <pc:spChg chg="mod">
          <ac:chgData name="Mary Bennell" userId="b175fa05-62d9-486d-9408-e80533475557" providerId="ADAL" clId="{D1887A39-677F-4689-A816-940795186FA7}" dt="2021-03-13T13:11:07.225" v="1117" actId="5793"/>
          <ac:spMkLst>
            <pc:docMk/>
            <pc:sldMk cId="1128136293" sldId="726"/>
            <ac:spMk id="5" creationId="{EC687D75-759A-481C-8B67-3559FF8EEA90}"/>
          </ac:spMkLst>
        </pc:spChg>
      </pc:sldChg>
      <pc:sldChg chg="add del">
        <pc:chgData name="Mary Bennell" userId="b175fa05-62d9-486d-9408-e80533475557" providerId="ADAL" clId="{D1887A39-677F-4689-A816-940795186FA7}" dt="2021-03-13T13:09:47.161" v="992"/>
        <pc:sldMkLst>
          <pc:docMk/>
          <pc:sldMk cId="2082401990" sldId="727"/>
        </pc:sldMkLst>
      </pc:sldChg>
      <pc:sldChg chg="add del">
        <pc:chgData name="Mary Bennell" userId="b175fa05-62d9-486d-9408-e80533475557" providerId="ADAL" clId="{D1887A39-677F-4689-A816-940795186FA7}" dt="2021-03-14T16:11:33.635" v="2707" actId="47"/>
        <pc:sldMkLst>
          <pc:docMk/>
          <pc:sldMk cId="3973989579" sldId="820"/>
        </pc:sldMkLst>
      </pc:sldChg>
      <pc:sldChg chg="add">
        <pc:chgData name="Mary Bennell" userId="b175fa05-62d9-486d-9408-e80533475557" providerId="ADAL" clId="{D1887A39-677F-4689-A816-940795186FA7}" dt="2021-03-13T13:22:53.286" v="1237"/>
        <pc:sldMkLst>
          <pc:docMk/>
          <pc:sldMk cId="1577107222" sldId="837"/>
        </pc:sldMkLst>
      </pc:sldChg>
      <pc:sldChg chg="add">
        <pc:chgData name="Mary Bennell" userId="b175fa05-62d9-486d-9408-e80533475557" providerId="ADAL" clId="{D1887A39-677F-4689-A816-940795186FA7}" dt="2021-03-13T13:22:53.286" v="1237"/>
        <pc:sldMkLst>
          <pc:docMk/>
          <pc:sldMk cId="3956757536" sldId="839"/>
        </pc:sldMkLst>
      </pc:sldChg>
      <pc:sldChg chg="add">
        <pc:chgData name="Mary Bennell" userId="b175fa05-62d9-486d-9408-e80533475557" providerId="ADAL" clId="{D1887A39-677F-4689-A816-940795186FA7}" dt="2021-03-13T13:23:47.354" v="1239"/>
        <pc:sldMkLst>
          <pc:docMk/>
          <pc:sldMk cId="2449811092" sldId="857"/>
        </pc:sldMkLst>
      </pc:sldChg>
      <pc:sldChg chg="add del">
        <pc:chgData name="Mary Bennell" userId="b175fa05-62d9-486d-9408-e80533475557" providerId="ADAL" clId="{D1887A39-677F-4689-A816-940795186FA7}" dt="2021-03-15T10:08:20.022" v="3384" actId="47"/>
        <pc:sldMkLst>
          <pc:docMk/>
          <pc:sldMk cId="1343109509" sldId="866"/>
        </pc:sldMkLst>
      </pc:sldChg>
      <pc:sldChg chg="add ord">
        <pc:chgData name="Mary Bennell" userId="b175fa05-62d9-486d-9408-e80533475557" providerId="ADAL" clId="{D1887A39-677F-4689-A816-940795186FA7}" dt="2021-03-15T10:46:47.396" v="4135"/>
        <pc:sldMkLst>
          <pc:docMk/>
          <pc:sldMk cId="1001603709" sldId="867"/>
        </pc:sldMkLst>
      </pc:sldChg>
      <pc:sldChg chg="add ord">
        <pc:chgData name="Mary Bennell" userId="b175fa05-62d9-486d-9408-e80533475557" providerId="ADAL" clId="{D1887A39-677F-4689-A816-940795186FA7}" dt="2021-03-15T10:47:01.260" v="4137"/>
        <pc:sldMkLst>
          <pc:docMk/>
          <pc:sldMk cId="3762640642" sldId="868"/>
        </pc:sldMkLst>
      </pc:sldChg>
      <pc:sldChg chg="add del">
        <pc:chgData name="Mary Bennell" userId="b175fa05-62d9-486d-9408-e80533475557" providerId="ADAL" clId="{D1887A39-677F-4689-A816-940795186FA7}" dt="2021-03-14T16:12:01.982" v="2708" actId="47"/>
        <pc:sldMkLst>
          <pc:docMk/>
          <pc:sldMk cId="806951477" sldId="869"/>
        </pc:sldMkLst>
      </pc:sldChg>
      <pc:sldChg chg="add del">
        <pc:chgData name="Mary Bennell" userId="b175fa05-62d9-486d-9408-e80533475557" providerId="ADAL" clId="{D1887A39-677F-4689-A816-940795186FA7}" dt="2021-03-14T16:12:04.710" v="2709" actId="47"/>
        <pc:sldMkLst>
          <pc:docMk/>
          <pc:sldMk cId="1539274613" sldId="870"/>
        </pc:sldMkLst>
      </pc:sldChg>
      <pc:sldChg chg="add ord">
        <pc:chgData name="Mary Bennell" userId="b175fa05-62d9-486d-9408-e80533475557" providerId="ADAL" clId="{D1887A39-677F-4689-A816-940795186FA7}" dt="2021-03-14T16:14:33.072" v="2736"/>
        <pc:sldMkLst>
          <pc:docMk/>
          <pc:sldMk cId="1566583288" sldId="871"/>
        </pc:sldMkLst>
      </pc:sldChg>
      <pc:sldChg chg="modSp add del mod">
        <pc:chgData name="Mary Bennell" userId="b175fa05-62d9-486d-9408-e80533475557" providerId="ADAL" clId="{D1887A39-677F-4689-A816-940795186FA7}" dt="2021-03-14T17:04:19.090" v="3087" actId="47"/>
        <pc:sldMkLst>
          <pc:docMk/>
          <pc:sldMk cId="941414254" sldId="879"/>
        </pc:sldMkLst>
        <pc:spChg chg="mod">
          <ac:chgData name="Mary Bennell" userId="b175fa05-62d9-486d-9408-e80533475557" providerId="ADAL" clId="{D1887A39-677F-4689-A816-940795186FA7}" dt="2021-03-14T16:12:28.116" v="2729" actId="20577"/>
          <ac:spMkLst>
            <pc:docMk/>
            <pc:sldMk cId="941414254" sldId="879"/>
            <ac:spMk id="10" creationId="{215E25FF-C6AE-4515-8063-668F25322E26}"/>
          </ac:spMkLst>
        </pc:spChg>
      </pc:sldChg>
      <pc:sldChg chg="add ord">
        <pc:chgData name="Mary Bennell" userId="b175fa05-62d9-486d-9408-e80533475557" providerId="ADAL" clId="{D1887A39-677F-4689-A816-940795186FA7}" dt="2021-03-14T16:13:56.988" v="2734"/>
        <pc:sldMkLst>
          <pc:docMk/>
          <pc:sldMk cId="1533986578" sldId="881"/>
        </pc:sldMkLst>
      </pc:sldChg>
      <pc:sldChg chg="add del">
        <pc:chgData name="Mary Bennell" userId="b175fa05-62d9-486d-9408-e80533475557" providerId="ADAL" clId="{D1887A39-677F-4689-A816-940795186FA7}" dt="2021-03-14T16:15:43.474" v="2745" actId="47"/>
        <pc:sldMkLst>
          <pc:docMk/>
          <pc:sldMk cId="2080088490" sldId="942"/>
        </pc:sldMkLst>
      </pc:sldChg>
      <pc:sldChg chg="addSp delSp modSp add mod ord">
        <pc:chgData name="Mary Bennell" userId="b175fa05-62d9-486d-9408-e80533475557" providerId="ADAL" clId="{D1887A39-677F-4689-A816-940795186FA7}" dt="2021-03-17T16:57:03.135" v="5042" actId="1076"/>
        <pc:sldMkLst>
          <pc:docMk/>
          <pc:sldMk cId="1709000200" sldId="944"/>
        </pc:sldMkLst>
        <pc:spChg chg="mod">
          <ac:chgData name="Mary Bennell" userId="b175fa05-62d9-486d-9408-e80533475557" providerId="ADAL" clId="{D1887A39-677F-4689-A816-940795186FA7}" dt="2021-03-14T16:06:20.941" v="2548" actId="20577"/>
          <ac:spMkLst>
            <pc:docMk/>
            <pc:sldMk cId="1709000200" sldId="944"/>
            <ac:spMk id="3" creationId="{E466C14E-8C9D-4B51-AACA-AD656CED22F4}"/>
          </ac:spMkLst>
        </pc:spChg>
        <pc:picChg chg="del">
          <ac:chgData name="Mary Bennell" userId="b175fa05-62d9-486d-9408-e80533475557" providerId="ADAL" clId="{D1887A39-677F-4689-A816-940795186FA7}" dt="2021-03-17T16:56:59.140" v="5041" actId="478"/>
          <ac:picMkLst>
            <pc:docMk/>
            <pc:sldMk cId="1709000200" sldId="944"/>
            <ac:picMk id="4" creationId="{DE39C38A-77C6-4307-91CA-ACD0E514441B}"/>
          </ac:picMkLst>
        </pc:picChg>
        <pc:picChg chg="add mod">
          <ac:chgData name="Mary Bennell" userId="b175fa05-62d9-486d-9408-e80533475557" providerId="ADAL" clId="{D1887A39-677F-4689-A816-940795186FA7}" dt="2021-03-17T16:57:03.135" v="5042" actId="1076"/>
          <ac:picMkLst>
            <pc:docMk/>
            <pc:sldMk cId="1709000200" sldId="944"/>
            <ac:picMk id="10" creationId="{5B0BFE8B-08A0-417C-80F9-5F81DFAE0977}"/>
          </ac:picMkLst>
        </pc:picChg>
        <pc:picChg chg="del">
          <ac:chgData name="Mary Bennell" userId="b175fa05-62d9-486d-9408-e80533475557" providerId="ADAL" clId="{D1887A39-677F-4689-A816-940795186FA7}" dt="2021-03-13T16:17:07.434" v="1732" actId="478"/>
          <ac:picMkLst>
            <pc:docMk/>
            <pc:sldMk cId="1709000200" sldId="944"/>
            <ac:picMk id="10" creationId="{895B4C61-DFE3-4521-B012-F43FAB2A45E3}"/>
          </ac:picMkLst>
        </pc:picChg>
      </pc:sldChg>
      <pc:sldChg chg="add del">
        <pc:chgData name="Mary Bennell" userId="b175fa05-62d9-486d-9408-e80533475557" providerId="ADAL" clId="{D1887A39-677F-4689-A816-940795186FA7}" dt="2021-03-14T16:05:03.519" v="2494" actId="47"/>
        <pc:sldMkLst>
          <pc:docMk/>
          <pc:sldMk cId="3241141241" sldId="946"/>
        </pc:sldMkLst>
      </pc:sldChg>
      <pc:sldChg chg="modSp add mod ord">
        <pc:chgData name="Mary Bennell" userId="b175fa05-62d9-486d-9408-e80533475557" providerId="ADAL" clId="{D1887A39-677F-4689-A816-940795186FA7}" dt="2021-03-14T16:05:51.394" v="2518" actId="1036"/>
        <pc:sldMkLst>
          <pc:docMk/>
          <pc:sldMk cId="1944875822" sldId="949"/>
        </pc:sldMkLst>
        <pc:picChg chg="mod">
          <ac:chgData name="Mary Bennell" userId="b175fa05-62d9-486d-9408-e80533475557" providerId="ADAL" clId="{D1887A39-677F-4689-A816-940795186FA7}" dt="2021-03-14T16:05:51.394" v="2518" actId="1036"/>
          <ac:picMkLst>
            <pc:docMk/>
            <pc:sldMk cId="1944875822" sldId="949"/>
            <ac:picMk id="3" creationId="{8C099724-9D38-40CC-8BB5-C0813677F613}"/>
          </ac:picMkLst>
        </pc:picChg>
      </pc:sldChg>
      <pc:sldChg chg="add">
        <pc:chgData name="Mary Bennell" userId="b175fa05-62d9-486d-9408-e80533475557" providerId="ADAL" clId="{D1887A39-677F-4689-A816-940795186FA7}" dt="2021-03-13T13:23:24.999" v="1238"/>
        <pc:sldMkLst>
          <pc:docMk/>
          <pc:sldMk cId="185285516" sldId="954"/>
        </pc:sldMkLst>
      </pc:sldChg>
      <pc:sldChg chg="addSp delSp modSp add mod ord">
        <pc:chgData name="Mary Bennell" userId="b175fa05-62d9-486d-9408-e80533475557" providerId="ADAL" clId="{D1887A39-677F-4689-A816-940795186FA7}" dt="2021-03-17T16:55:42.669" v="5036" actId="1076"/>
        <pc:sldMkLst>
          <pc:docMk/>
          <pc:sldMk cId="1740626648" sldId="956"/>
        </pc:sldMkLst>
        <pc:picChg chg="del">
          <ac:chgData name="Mary Bennell" userId="b175fa05-62d9-486d-9408-e80533475557" providerId="ADAL" clId="{D1887A39-677F-4689-A816-940795186FA7}" dt="2021-03-17T16:55:39.979" v="5035" actId="478"/>
          <ac:picMkLst>
            <pc:docMk/>
            <pc:sldMk cId="1740626648" sldId="956"/>
            <ac:picMk id="4" creationId="{DE39C38A-77C6-4307-91CA-ACD0E514441B}"/>
          </ac:picMkLst>
        </pc:picChg>
        <pc:picChg chg="del">
          <ac:chgData name="Mary Bennell" userId="b175fa05-62d9-486d-9408-e80533475557" providerId="ADAL" clId="{D1887A39-677F-4689-A816-940795186FA7}" dt="2021-03-17T16:55:02.745" v="5027" actId="478"/>
          <ac:picMkLst>
            <pc:docMk/>
            <pc:sldMk cId="1740626648" sldId="956"/>
            <ac:picMk id="13" creationId="{E42582DF-5EB3-4E5A-8A7F-8CFFFE825F54}"/>
          </ac:picMkLst>
        </pc:picChg>
        <pc:picChg chg="add mod">
          <ac:chgData name="Mary Bennell" userId="b175fa05-62d9-486d-9408-e80533475557" providerId="ADAL" clId="{D1887A39-677F-4689-A816-940795186FA7}" dt="2021-03-17T16:55:42.669" v="5036" actId="1076"/>
          <ac:picMkLst>
            <pc:docMk/>
            <pc:sldMk cId="1740626648" sldId="956"/>
            <ac:picMk id="14" creationId="{638D6FFC-E8A7-43BF-96BC-05043F6ADB1A}"/>
          </ac:picMkLst>
        </pc:picChg>
      </pc:sldChg>
      <pc:sldChg chg="addSp delSp modSp add mod">
        <pc:chgData name="Mary Bennell" userId="b175fa05-62d9-486d-9408-e80533475557" providerId="ADAL" clId="{D1887A39-677F-4689-A816-940795186FA7}" dt="2021-03-17T16:55:30.725" v="5032" actId="1076"/>
        <pc:sldMkLst>
          <pc:docMk/>
          <pc:sldMk cId="2376257890" sldId="967"/>
        </pc:sldMkLst>
        <pc:spChg chg="mod">
          <ac:chgData name="Mary Bennell" userId="b175fa05-62d9-486d-9408-e80533475557" providerId="ADAL" clId="{D1887A39-677F-4689-A816-940795186FA7}" dt="2021-03-14T16:11:01.242" v="2706" actId="20577"/>
          <ac:spMkLst>
            <pc:docMk/>
            <pc:sldMk cId="2376257890" sldId="967"/>
            <ac:spMk id="2" creationId="{00000000-0000-0000-0000-000000000000}"/>
          </ac:spMkLst>
        </pc:spChg>
        <pc:picChg chg="mod">
          <ac:chgData name="Mary Bennell" userId="b175fa05-62d9-486d-9408-e80533475557" providerId="ADAL" clId="{D1887A39-677F-4689-A816-940795186FA7}" dt="2021-03-14T16:05:35.811" v="2514" actId="14100"/>
          <ac:picMkLst>
            <pc:docMk/>
            <pc:sldMk cId="2376257890" sldId="967"/>
            <ac:picMk id="3" creationId="{20DA8EF9-62E5-4AFA-9652-0F6E3BDB3A99}"/>
          </ac:picMkLst>
        </pc:picChg>
        <pc:picChg chg="del">
          <ac:chgData name="Mary Bennell" userId="b175fa05-62d9-486d-9408-e80533475557" providerId="ADAL" clId="{D1887A39-677F-4689-A816-940795186FA7}" dt="2021-03-17T16:55:27.621" v="5031" actId="478"/>
          <ac:picMkLst>
            <pc:docMk/>
            <pc:sldMk cId="2376257890" sldId="967"/>
            <ac:picMk id="4" creationId="{DE39C38A-77C6-4307-91CA-ACD0E514441B}"/>
          </ac:picMkLst>
        </pc:picChg>
        <pc:picChg chg="mod">
          <ac:chgData name="Mary Bennell" userId="b175fa05-62d9-486d-9408-e80533475557" providerId="ADAL" clId="{D1887A39-677F-4689-A816-940795186FA7}" dt="2021-03-14T16:05:21.086" v="2512" actId="1036"/>
          <ac:picMkLst>
            <pc:docMk/>
            <pc:sldMk cId="2376257890" sldId="967"/>
            <ac:picMk id="10" creationId="{3D84C19A-37C6-4A51-AB7F-4D57307BE58C}"/>
          </ac:picMkLst>
        </pc:picChg>
        <pc:picChg chg="mod">
          <ac:chgData name="Mary Bennell" userId="b175fa05-62d9-486d-9408-e80533475557" providerId="ADAL" clId="{D1887A39-677F-4689-A816-940795186FA7}" dt="2021-03-14T16:07:13.395" v="2579" actId="1036"/>
          <ac:picMkLst>
            <pc:docMk/>
            <pc:sldMk cId="2376257890" sldId="967"/>
            <ac:picMk id="12" creationId="{FBF1EF10-A944-42A7-A9F1-2182A24479F9}"/>
          </ac:picMkLst>
        </pc:picChg>
        <pc:picChg chg="del">
          <ac:chgData name="Mary Bennell" userId="b175fa05-62d9-486d-9408-e80533475557" providerId="ADAL" clId="{D1887A39-677F-4689-A816-940795186FA7}" dt="2021-03-17T16:55:23.492" v="5029" actId="478"/>
          <ac:picMkLst>
            <pc:docMk/>
            <pc:sldMk cId="2376257890" sldId="967"/>
            <ac:picMk id="13" creationId="{5CA563D8-B897-47AF-BE67-D300C4EB47F3}"/>
          </ac:picMkLst>
        </pc:picChg>
        <pc:picChg chg="add mod">
          <ac:chgData name="Mary Bennell" userId="b175fa05-62d9-486d-9408-e80533475557" providerId="ADAL" clId="{D1887A39-677F-4689-A816-940795186FA7}" dt="2021-03-17T16:55:30.725" v="5032" actId="1076"/>
          <ac:picMkLst>
            <pc:docMk/>
            <pc:sldMk cId="2376257890" sldId="967"/>
            <ac:picMk id="14" creationId="{B2F8AB51-D5C1-4589-AE31-29B421023273}"/>
          </ac:picMkLst>
        </pc:picChg>
      </pc:sldChg>
      <pc:sldChg chg="add ord">
        <pc:chgData name="Mary Bennell" userId="b175fa05-62d9-486d-9408-e80533475557" providerId="ADAL" clId="{D1887A39-677F-4689-A816-940795186FA7}" dt="2021-03-14T15:57:10.487" v="2024"/>
        <pc:sldMkLst>
          <pc:docMk/>
          <pc:sldMk cId="3392273687" sldId="970"/>
        </pc:sldMkLst>
      </pc:sldChg>
      <pc:sldChg chg="add del">
        <pc:chgData name="Mary Bennell" userId="b175fa05-62d9-486d-9408-e80533475557" providerId="ADAL" clId="{D1887A39-677F-4689-A816-940795186FA7}" dt="2021-03-14T16:13:08.797" v="2731" actId="47"/>
        <pc:sldMkLst>
          <pc:docMk/>
          <pc:sldMk cId="48926539" sldId="972"/>
        </pc:sldMkLst>
      </pc:sldChg>
      <pc:sldChg chg="addSp delSp modSp add mod ord">
        <pc:chgData name="Mary Bennell" userId="b175fa05-62d9-486d-9408-e80533475557" providerId="ADAL" clId="{D1887A39-677F-4689-A816-940795186FA7}" dt="2021-03-15T10:46:23.930" v="4133"/>
        <pc:sldMkLst>
          <pc:docMk/>
          <pc:sldMk cId="1687698619" sldId="979"/>
        </pc:sldMkLst>
        <pc:spChg chg="mod">
          <ac:chgData name="Mary Bennell" userId="b175fa05-62d9-486d-9408-e80533475557" providerId="ADAL" clId="{D1887A39-677F-4689-A816-940795186FA7}" dt="2021-03-14T16:15:38.649" v="2743"/>
          <ac:spMkLst>
            <pc:docMk/>
            <pc:sldMk cId="1687698619" sldId="979"/>
            <ac:spMk id="2" creationId="{00000000-0000-0000-0000-000000000000}"/>
          </ac:spMkLst>
        </pc:spChg>
        <pc:spChg chg="add del mod">
          <ac:chgData name="Mary Bennell" userId="b175fa05-62d9-486d-9408-e80533475557" providerId="ADAL" clId="{D1887A39-677F-4689-A816-940795186FA7}" dt="2021-03-14T16:15:38.649" v="2743"/>
          <ac:spMkLst>
            <pc:docMk/>
            <pc:sldMk cId="1687698619" sldId="979"/>
            <ac:spMk id="4" creationId="{5B9F8ED4-93FF-4568-84DC-8D10595AE0C9}"/>
          </ac:spMkLst>
        </pc:spChg>
        <pc:spChg chg="add del mod">
          <ac:chgData name="Mary Bennell" userId="b175fa05-62d9-486d-9408-e80533475557" providerId="ADAL" clId="{D1887A39-677F-4689-A816-940795186FA7}" dt="2021-03-14T16:15:38.649" v="2743"/>
          <ac:spMkLst>
            <pc:docMk/>
            <pc:sldMk cId="1687698619" sldId="979"/>
            <ac:spMk id="5" creationId="{DE05D620-D637-4C8E-BC91-C097972C41CF}"/>
          </ac:spMkLst>
        </pc:spChg>
        <pc:picChg chg="mod">
          <ac:chgData name="Mary Bennell" userId="b175fa05-62d9-486d-9408-e80533475557" providerId="ADAL" clId="{D1887A39-677F-4689-A816-940795186FA7}" dt="2021-03-14T16:15:37.925" v="2742" actId="1076"/>
          <ac:picMkLst>
            <pc:docMk/>
            <pc:sldMk cId="1687698619" sldId="979"/>
            <ac:picMk id="3" creationId="{75204844-7B19-481A-8D9E-DCD69B23CC89}"/>
          </ac:picMkLst>
        </pc:picChg>
      </pc:sldChg>
      <pc:sldChg chg="add del">
        <pc:chgData name="Mary Bennell" userId="b175fa05-62d9-486d-9408-e80533475557" providerId="ADAL" clId="{D1887A39-677F-4689-A816-940795186FA7}" dt="2021-03-14T16:13:19.074" v="2732" actId="47"/>
        <pc:sldMkLst>
          <pc:docMk/>
          <pc:sldMk cId="3633561637" sldId="984"/>
        </pc:sldMkLst>
      </pc:sldChg>
      <pc:sldChg chg="addSp delSp modSp add mod ord">
        <pc:chgData name="Mary Bennell" userId="b175fa05-62d9-486d-9408-e80533475557" providerId="ADAL" clId="{D1887A39-677F-4689-A816-940795186FA7}" dt="2021-03-15T10:28:30.470" v="3393"/>
        <pc:sldMkLst>
          <pc:docMk/>
          <pc:sldMk cId="1358719247" sldId="985"/>
        </pc:sldMkLst>
        <pc:spChg chg="mod">
          <ac:chgData name="Mary Bennell" userId="b175fa05-62d9-486d-9408-e80533475557" providerId="ADAL" clId="{D1887A39-677F-4689-A816-940795186FA7}" dt="2021-03-14T16:04:05.080" v="2492" actId="20577"/>
          <ac:spMkLst>
            <pc:docMk/>
            <pc:sldMk cId="1358719247" sldId="985"/>
            <ac:spMk id="2" creationId="{9E0E9A6A-0A23-467E-95C9-4691BBD50A1D}"/>
          </ac:spMkLst>
        </pc:spChg>
        <pc:spChg chg="del mod">
          <ac:chgData name="Mary Bennell" userId="b175fa05-62d9-486d-9408-e80533475557" providerId="ADAL" clId="{D1887A39-677F-4689-A816-940795186FA7}" dt="2021-03-13T15:41:20.554" v="1247"/>
          <ac:spMkLst>
            <pc:docMk/>
            <pc:sldMk cId="1358719247" sldId="985"/>
            <ac:spMk id="5" creationId="{EC687D75-759A-481C-8B67-3559FF8EEA90}"/>
          </ac:spMkLst>
        </pc:spChg>
        <pc:spChg chg="add del mod">
          <ac:chgData name="Mary Bennell" userId="b175fa05-62d9-486d-9408-e80533475557" providerId="ADAL" clId="{D1887A39-677F-4689-A816-940795186FA7}" dt="2021-03-13T15:41:24.809" v="1248"/>
          <ac:spMkLst>
            <pc:docMk/>
            <pc:sldMk cId="1358719247" sldId="985"/>
            <ac:spMk id="6" creationId="{17C6F7DA-3D1E-4C25-A518-97F360C84679}"/>
          </ac:spMkLst>
        </pc:spChg>
        <pc:spChg chg="add mod">
          <ac:chgData name="Mary Bennell" userId="b175fa05-62d9-486d-9408-e80533475557" providerId="ADAL" clId="{D1887A39-677F-4689-A816-940795186FA7}" dt="2021-03-14T16:03:49.278" v="2476" actId="1036"/>
          <ac:spMkLst>
            <pc:docMk/>
            <pc:sldMk cId="1358719247" sldId="985"/>
            <ac:spMk id="7" creationId="{086AA595-8E55-403C-9613-E03B88A10A75}"/>
          </ac:spMkLst>
        </pc:spChg>
        <pc:picChg chg="mod">
          <ac:chgData name="Mary Bennell" userId="b175fa05-62d9-486d-9408-e80533475557" providerId="ADAL" clId="{D1887A39-677F-4689-A816-940795186FA7}" dt="2021-03-14T16:07:03.757" v="2556" actId="1036"/>
          <ac:picMkLst>
            <pc:docMk/>
            <pc:sldMk cId="1358719247" sldId="985"/>
            <ac:picMk id="3" creationId="{6F33588E-6757-4A8C-AB46-640928DD4724}"/>
          </ac:picMkLst>
        </pc:picChg>
        <pc:picChg chg="add mod">
          <ac:chgData name="Mary Bennell" userId="b175fa05-62d9-486d-9408-e80533475557" providerId="ADAL" clId="{D1887A39-677F-4689-A816-940795186FA7}" dt="2021-03-13T16:04:33.318" v="1624" actId="1036"/>
          <ac:picMkLst>
            <pc:docMk/>
            <pc:sldMk cId="1358719247" sldId="985"/>
            <ac:picMk id="8" creationId="{46212D4F-B246-4AF5-8774-334E0D08759F}"/>
          </ac:picMkLst>
        </pc:picChg>
      </pc:sldChg>
      <pc:sldChg chg="add del">
        <pc:chgData name="Mary Bennell" userId="b175fa05-62d9-486d-9408-e80533475557" providerId="ADAL" clId="{D1887A39-677F-4689-A816-940795186FA7}" dt="2021-03-13T15:39:33.886" v="1246"/>
        <pc:sldMkLst>
          <pc:docMk/>
          <pc:sldMk cId="2055468336" sldId="986"/>
        </pc:sldMkLst>
      </pc:sldChg>
      <pc:sldChg chg="add del">
        <pc:chgData name="Mary Bennell" userId="b175fa05-62d9-486d-9408-e80533475557" providerId="ADAL" clId="{D1887A39-677F-4689-A816-940795186FA7}" dt="2021-03-14T15:58:02.829" v="2025" actId="47"/>
        <pc:sldMkLst>
          <pc:docMk/>
          <pc:sldMk cId="2244153161" sldId="986"/>
        </pc:sldMkLst>
      </pc:sldChg>
      <pc:sldChg chg="addSp delSp modSp add mod ord">
        <pc:chgData name="Mary Bennell" userId="b175fa05-62d9-486d-9408-e80533475557" providerId="ADAL" clId="{D1887A39-677F-4689-A816-940795186FA7}" dt="2021-03-15T10:44:52.598" v="4131" actId="20577"/>
        <pc:sldMkLst>
          <pc:docMk/>
          <pc:sldMk cId="841521096" sldId="987"/>
        </pc:sldMkLst>
        <pc:spChg chg="mod">
          <ac:chgData name="Mary Bennell" userId="b175fa05-62d9-486d-9408-e80533475557" providerId="ADAL" clId="{D1887A39-677F-4689-A816-940795186FA7}" dt="2021-03-15T10:44:52.598" v="4131" actId="20577"/>
          <ac:spMkLst>
            <pc:docMk/>
            <pc:sldMk cId="841521096" sldId="987"/>
            <ac:spMk id="2" creationId="{9E0E9A6A-0A23-467E-95C9-4691BBD50A1D}"/>
          </ac:spMkLst>
        </pc:spChg>
        <pc:spChg chg="add mod">
          <ac:chgData name="Mary Bennell" userId="b175fa05-62d9-486d-9408-e80533475557" providerId="ADAL" clId="{D1887A39-677F-4689-A816-940795186FA7}" dt="2021-03-14T16:10:15.800" v="2680" actId="20577"/>
          <ac:spMkLst>
            <pc:docMk/>
            <pc:sldMk cId="841521096" sldId="987"/>
            <ac:spMk id="3" creationId="{54988C84-434D-45A5-AFF4-3C04D2035730}"/>
          </ac:spMkLst>
        </pc:spChg>
        <pc:spChg chg="del">
          <ac:chgData name="Mary Bennell" userId="b175fa05-62d9-486d-9408-e80533475557" providerId="ADAL" clId="{D1887A39-677F-4689-A816-940795186FA7}" dt="2021-03-14T16:09:15.490" v="2583"/>
          <ac:spMkLst>
            <pc:docMk/>
            <pc:sldMk cId="841521096" sldId="987"/>
            <ac:spMk id="5" creationId="{EC687D75-759A-481C-8B67-3559FF8EEA90}"/>
          </ac:spMkLst>
        </pc:spChg>
      </pc:sldChg>
      <pc:sldChg chg="modSp add mod ord">
        <pc:chgData name="Mary Bennell" userId="b175fa05-62d9-486d-9408-e80533475557" providerId="ADAL" clId="{D1887A39-677F-4689-A816-940795186FA7}" dt="2021-03-17T16:58:30.579" v="5050" actId="20577"/>
        <pc:sldMkLst>
          <pc:docMk/>
          <pc:sldMk cId="2389787659" sldId="988"/>
        </pc:sldMkLst>
        <pc:spChg chg="mod">
          <ac:chgData name="Mary Bennell" userId="b175fa05-62d9-486d-9408-e80533475557" providerId="ADAL" clId="{D1887A39-677F-4689-A816-940795186FA7}" dt="2021-03-17T16:58:30.579" v="5050" actId="20577"/>
          <ac:spMkLst>
            <pc:docMk/>
            <pc:sldMk cId="2389787659" sldId="988"/>
            <ac:spMk id="2" creationId="{9E0E9A6A-0A23-467E-95C9-4691BBD50A1D}"/>
          </ac:spMkLst>
        </pc:spChg>
        <pc:spChg chg="mod">
          <ac:chgData name="Mary Bennell" userId="b175fa05-62d9-486d-9408-e80533475557" providerId="ADAL" clId="{D1887A39-677F-4689-A816-940795186FA7}" dt="2021-03-15T10:29:00.843" v="3409" actId="20577"/>
          <ac:spMkLst>
            <pc:docMk/>
            <pc:sldMk cId="2389787659" sldId="988"/>
            <ac:spMk id="5" creationId="{EC687D75-759A-481C-8B67-3559FF8EEA90}"/>
          </ac:spMkLst>
        </pc:spChg>
      </pc:sldChg>
      <pc:sldChg chg="addSp delSp modSp add del mod ord">
        <pc:chgData name="Mary Bennell" userId="b175fa05-62d9-486d-9408-e80533475557" providerId="ADAL" clId="{D1887A39-677F-4689-A816-940795186FA7}" dt="2021-03-17T16:56:08.343" v="5037" actId="14100"/>
        <pc:sldMkLst>
          <pc:docMk/>
          <pc:sldMk cId="3825791126" sldId="989"/>
        </pc:sldMkLst>
        <pc:spChg chg="mod">
          <ac:chgData name="Mary Bennell" userId="b175fa05-62d9-486d-9408-e80533475557" providerId="ADAL" clId="{D1887A39-677F-4689-A816-940795186FA7}" dt="2021-03-14T16:48:40.454" v="3086" actId="20577"/>
          <ac:spMkLst>
            <pc:docMk/>
            <pc:sldMk cId="3825791126" sldId="989"/>
            <ac:spMk id="2" creationId="{9E0E9A6A-0A23-467E-95C9-4691BBD50A1D}"/>
          </ac:spMkLst>
        </pc:spChg>
        <pc:spChg chg="del">
          <ac:chgData name="Mary Bennell" userId="b175fa05-62d9-486d-9408-e80533475557" providerId="ADAL" clId="{D1887A39-677F-4689-A816-940795186FA7}" dt="2021-03-14T16:36:00.155" v="3021"/>
          <ac:spMkLst>
            <pc:docMk/>
            <pc:sldMk cId="3825791126" sldId="989"/>
            <ac:spMk id="5" creationId="{EC687D75-759A-481C-8B67-3559FF8EEA90}"/>
          </ac:spMkLst>
        </pc:spChg>
        <pc:picChg chg="add mod">
          <ac:chgData name="Mary Bennell" userId="b175fa05-62d9-486d-9408-e80533475557" providerId="ADAL" clId="{D1887A39-677F-4689-A816-940795186FA7}" dt="2021-03-17T16:56:08.343" v="5037" actId="14100"/>
          <ac:picMkLst>
            <pc:docMk/>
            <pc:sldMk cId="3825791126" sldId="989"/>
            <ac:picMk id="3" creationId="{AF917662-FA13-4A8D-BF68-B48FB07D6B61}"/>
          </ac:picMkLst>
        </pc:picChg>
      </pc:sldChg>
      <pc:sldChg chg="addSp delSp modSp add mod ord">
        <pc:chgData name="Mary Bennell" userId="b175fa05-62d9-486d-9408-e80533475557" providerId="ADAL" clId="{D1887A39-677F-4689-A816-940795186FA7}" dt="2021-03-15T11:58:10.376" v="4711" actId="1076"/>
        <pc:sldMkLst>
          <pc:docMk/>
          <pc:sldMk cId="3515110130" sldId="990"/>
        </pc:sldMkLst>
        <pc:spChg chg="mod">
          <ac:chgData name="Mary Bennell" userId="b175fa05-62d9-486d-9408-e80533475557" providerId="ADAL" clId="{D1887A39-677F-4689-A816-940795186FA7}" dt="2021-03-14T16:24:02.943" v="2826" actId="14100"/>
          <ac:spMkLst>
            <pc:docMk/>
            <pc:sldMk cId="3515110130" sldId="990"/>
            <ac:spMk id="2" creationId="{9E0E9A6A-0A23-467E-95C9-4691BBD50A1D}"/>
          </ac:spMkLst>
        </pc:spChg>
        <pc:spChg chg="del">
          <ac:chgData name="Mary Bennell" userId="b175fa05-62d9-486d-9408-e80533475557" providerId="ADAL" clId="{D1887A39-677F-4689-A816-940795186FA7}" dt="2021-03-14T16:23:05.843" v="2751"/>
          <ac:spMkLst>
            <pc:docMk/>
            <pc:sldMk cId="3515110130" sldId="990"/>
            <ac:spMk id="5" creationId="{EC687D75-759A-481C-8B67-3559FF8EEA90}"/>
          </ac:spMkLst>
        </pc:spChg>
        <pc:picChg chg="add mod">
          <ac:chgData name="Mary Bennell" userId="b175fa05-62d9-486d-9408-e80533475557" providerId="ADAL" clId="{D1887A39-677F-4689-A816-940795186FA7}" dt="2021-03-15T11:58:10.376" v="4711" actId="1076"/>
          <ac:picMkLst>
            <pc:docMk/>
            <pc:sldMk cId="3515110130" sldId="990"/>
            <ac:picMk id="3" creationId="{38FA0FA5-4F23-47CF-8861-E5620F529282}"/>
          </ac:picMkLst>
        </pc:picChg>
      </pc:sldChg>
      <pc:sldChg chg="addSp delSp modSp add mod ord">
        <pc:chgData name="Mary Bennell" userId="b175fa05-62d9-486d-9408-e80533475557" providerId="ADAL" clId="{D1887A39-677F-4689-A816-940795186FA7}" dt="2021-03-17T16:56:27.870" v="5038" actId="14100"/>
        <pc:sldMkLst>
          <pc:docMk/>
          <pc:sldMk cId="2800671760" sldId="991"/>
        </pc:sldMkLst>
        <pc:spChg chg="mod">
          <ac:chgData name="Mary Bennell" userId="b175fa05-62d9-486d-9408-e80533475557" providerId="ADAL" clId="{D1887A39-677F-4689-A816-940795186FA7}" dt="2021-03-14T16:32:35.745" v="2948" actId="20577"/>
          <ac:spMkLst>
            <pc:docMk/>
            <pc:sldMk cId="2800671760" sldId="991"/>
            <ac:spMk id="2" creationId="{9E0E9A6A-0A23-467E-95C9-4691BBD50A1D}"/>
          </ac:spMkLst>
        </pc:spChg>
        <pc:spChg chg="del">
          <ac:chgData name="Mary Bennell" userId="b175fa05-62d9-486d-9408-e80533475557" providerId="ADAL" clId="{D1887A39-677F-4689-A816-940795186FA7}" dt="2021-03-14T16:31:30.368" v="2919"/>
          <ac:spMkLst>
            <pc:docMk/>
            <pc:sldMk cId="2800671760" sldId="991"/>
            <ac:spMk id="5" creationId="{EC687D75-759A-481C-8B67-3559FF8EEA90}"/>
          </ac:spMkLst>
        </pc:spChg>
        <pc:picChg chg="add mod">
          <ac:chgData name="Mary Bennell" userId="b175fa05-62d9-486d-9408-e80533475557" providerId="ADAL" clId="{D1887A39-677F-4689-A816-940795186FA7}" dt="2021-03-17T16:56:27.870" v="5038" actId="14100"/>
          <ac:picMkLst>
            <pc:docMk/>
            <pc:sldMk cId="2800671760" sldId="991"/>
            <ac:picMk id="3" creationId="{0BBF4A26-878A-408E-8BA3-36A957BA5087}"/>
          </ac:picMkLst>
        </pc:picChg>
        <pc:picChg chg="add mod">
          <ac:chgData name="Mary Bennell" userId="b175fa05-62d9-486d-9408-e80533475557" providerId="ADAL" clId="{D1887A39-677F-4689-A816-940795186FA7}" dt="2021-03-14T16:32:44.996" v="2982" actId="1037"/>
          <ac:picMkLst>
            <pc:docMk/>
            <pc:sldMk cId="2800671760" sldId="991"/>
            <ac:picMk id="6" creationId="{8ABEF137-71CF-4FD8-9AF9-3DA0DCA26FE9}"/>
          </ac:picMkLst>
        </pc:picChg>
      </pc:sldChg>
      <pc:sldChg chg="addSp delSp modSp add mod ord">
        <pc:chgData name="Mary Bennell" userId="b175fa05-62d9-486d-9408-e80533475557" providerId="ADAL" clId="{D1887A39-677F-4689-A816-940795186FA7}" dt="2021-03-17T17:05:20.352" v="5243" actId="14100"/>
        <pc:sldMkLst>
          <pc:docMk/>
          <pc:sldMk cId="2913399452" sldId="992"/>
        </pc:sldMkLst>
        <pc:spChg chg="mod">
          <ac:chgData name="Mary Bennell" userId="b175fa05-62d9-486d-9408-e80533475557" providerId="ADAL" clId="{D1887A39-677F-4689-A816-940795186FA7}" dt="2021-03-15T10:47:26.817" v="4157" actId="20577"/>
          <ac:spMkLst>
            <pc:docMk/>
            <pc:sldMk cId="2913399452" sldId="992"/>
            <ac:spMk id="2" creationId="{9E0E9A6A-0A23-467E-95C9-4691BBD50A1D}"/>
          </ac:spMkLst>
        </pc:spChg>
        <pc:spChg chg="del">
          <ac:chgData name="Mary Bennell" userId="b175fa05-62d9-486d-9408-e80533475557" providerId="ADAL" clId="{D1887A39-677F-4689-A816-940795186FA7}" dt="2021-03-14T16:25:55.845" v="2831"/>
          <ac:spMkLst>
            <pc:docMk/>
            <pc:sldMk cId="2913399452" sldId="992"/>
            <ac:spMk id="5" creationId="{EC687D75-759A-481C-8B67-3559FF8EEA90}"/>
          </ac:spMkLst>
        </pc:spChg>
        <pc:picChg chg="add mod">
          <ac:chgData name="Mary Bennell" userId="b175fa05-62d9-486d-9408-e80533475557" providerId="ADAL" clId="{D1887A39-677F-4689-A816-940795186FA7}" dt="2021-03-17T17:04:50.902" v="5242" actId="14100"/>
          <ac:picMkLst>
            <pc:docMk/>
            <pc:sldMk cId="2913399452" sldId="992"/>
            <ac:picMk id="3" creationId="{8A3944A8-3809-430A-8E10-4446C8E81DD8}"/>
          </ac:picMkLst>
        </pc:picChg>
        <pc:picChg chg="add mod">
          <ac:chgData name="Mary Bennell" userId="b175fa05-62d9-486d-9408-e80533475557" providerId="ADAL" clId="{D1887A39-677F-4689-A816-940795186FA7}" dt="2021-03-17T17:05:20.352" v="5243" actId="14100"/>
          <ac:picMkLst>
            <pc:docMk/>
            <pc:sldMk cId="2913399452" sldId="992"/>
            <ac:picMk id="6" creationId="{35358F08-6386-4B60-B73B-ABC59B1BC6D0}"/>
          </ac:picMkLst>
        </pc:picChg>
      </pc:sldChg>
      <pc:sldChg chg="addSp modSp add mod">
        <pc:chgData name="Mary Bennell" userId="b175fa05-62d9-486d-9408-e80533475557" providerId="ADAL" clId="{D1887A39-677F-4689-A816-940795186FA7}" dt="2021-03-15T10:43:30.146" v="4124" actId="20577"/>
        <pc:sldMkLst>
          <pc:docMk/>
          <pc:sldMk cId="348980205" sldId="993"/>
        </pc:sldMkLst>
        <pc:spChg chg="mod">
          <ac:chgData name="Mary Bennell" userId="b175fa05-62d9-486d-9408-e80533475557" providerId="ADAL" clId="{D1887A39-677F-4689-A816-940795186FA7}" dt="2021-03-14T17:05:30.341" v="3193" actId="20577"/>
          <ac:spMkLst>
            <pc:docMk/>
            <pc:sldMk cId="348980205" sldId="993"/>
            <ac:spMk id="2" creationId="{9E0E9A6A-0A23-467E-95C9-4691BBD50A1D}"/>
          </ac:spMkLst>
        </pc:spChg>
        <pc:spChg chg="mod">
          <ac:chgData name="Mary Bennell" userId="b175fa05-62d9-486d-9408-e80533475557" providerId="ADAL" clId="{D1887A39-677F-4689-A816-940795186FA7}" dt="2021-03-15T10:43:30.146" v="4124" actId="20577"/>
          <ac:spMkLst>
            <pc:docMk/>
            <pc:sldMk cId="348980205" sldId="993"/>
            <ac:spMk id="3" creationId="{54988C84-434D-45A5-AFF4-3C04D2035730}"/>
          </ac:spMkLst>
        </pc:spChg>
        <pc:picChg chg="add mod">
          <ac:chgData name="Mary Bennell" userId="b175fa05-62d9-486d-9408-e80533475557" providerId="ADAL" clId="{D1887A39-677F-4689-A816-940795186FA7}" dt="2021-03-15T10:43:20.373" v="4123" actId="1035"/>
          <ac:picMkLst>
            <pc:docMk/>
            <pc:sldMk cId="348980205" sldId="993"/>
            <ac:picMk id="5" creationId="{7A82F9DB-5F84-40A8-87E2-DFEE1C28B573}"/>
          </ac:picMkLst>
        </pc:picChg>
      </pc:sldChg>
      <pc:sldChg chg="addSp delSp modSp add mod">
        <pc:chgData name="Mary Bennell" userId="b175fa05-62d9-486d-9408-e80533475557" providerId="ADAL" clId="{D1887A39-677F-4689-A816-940795186FA7}" dt="2021-03-17T17:07:19.225" v="5252" actId="14100"/>
        <pc:sldMkLst>
          <pc:docMk/>
          <pc:sldMk cId="3849981761" sldId="994"/>
        </pc:sldMkLst>
        <pc:spChg chg="del mod">
          <ac:chgData name="Mary Bennell" userId="b175fa05-62d9-486d-9408-e80533475557" providerId="ADAL" clId="{D1887A39-677F-4689-A816-940795186FA7}" dt="2021-03-15T09:54:08.322" v="3199"/>
          <ac:spMkLst>
            <pc:docMk/>
            <pc:sldMk cId="3849981761" sldId="994"/>
            <ac:spMk id="2" creationId="{9E0E9A6A-0A23-467E-95C9-4691BBD50A1D}"/>
          </ac:spMkLst>
        </pc:spChg>
        <pc:spChg chg="del">
          <ac:chgData name="Mary Bennell" userId="b175fa05-62d9-486d-9408-e80533475557" providerId="ADAL" clId="{D1887A39-677F-4689-A816-940795186FA7}" dt="2021-03-15T09:54:08.322" v="3199"/>
          <ac:spMkLst>
            <pc:docMk/>
            <pc:sldMk cId="3849981761" sldId="994"/>
            <ac:spMk id="3" creationId="{54988C84-434D-45A5-AFF4-3C04D2035730}"/>
          </ac:spMkLst>
        </pc:spChg>
        <pc:spChg chg="add mod">
          <ac:chgData name="Mary Bennell" userId="b175fa05-62d9-486d-9408-e80533475557" providerId="ADAL" clId="{D1887A39-677F-4689-A816-940795186FA7}" dt="2021-03-15T10:57:28.248" v="4434" actId="113"/>
          <ac:spMkLst>
            <pc:docMk/>
            <pc:sldMk cId="3849981761" sldId="994"/>
            <ac:spMk id="5" creationId="{EEE12078-C7D7-4BBB-9A13-7640C9DF2654}"/>
          </ac:spMkLst>
        </pc:spChg>
        <pc:spChg chg="add del mod">
          <ac:chgData name="Mary Bennell" userId="b175fa05-62d9-486d-9408-e80533475557" providerId="ADAL" clId="{D1887A39-677F-4689-A816-940795186FA7}" dt="2021-03-15T09:59:34.165" v="3209"/>
          <ac:spMkLst>
            <pc:docMk/>
            <pc:sldMk cId="3849981761" sldId="994"/>
            <ac:spMk id="6" creationId="{E575BFF7-8125-411D-A113-0531F940A636}"/>
          </ac:spMkLst>
        </pc:spChg>
        <pc:picChg chg="add mod">
          <ac:chgData name="Mary Bennell" userId="b175fa05-62d9-486d-9408-e80533475557" providerId="ADAL" clId="{D1887A39-677F-4689-A816-940795186FA7}" dt="2021-03-17T17:07:19.225" v="5252" actId="14100"/>
          <ac:picMkLst>
            <pc:docMk/>
            <pc:sldMk cId="3849981761" sldId="994"/>
            <ac:picMk id="7" creationId="{C1E0AD36-4487-4915-9EE3-89EBE8213DC3}"/>
          </ac:picMkLst>
        </pc:picChg>
      </pc:sldChg>
      <pc:sldChg chg="addSp delSp modSp add mod ord">
        <pc:chgData name="Mary Bennell" userId="b175fa05-62d9-486d-9408-e80533475557" providerId="ADAL" clId="{D1887A39-677F-4689-A816-940795186FA7}" dt="2021-03-17T17:07:58.744" v="5257" actId="14100"/>
        <pc:sldMkLst>
          <pc:docMk/>
          <pc:sldMk cId="470677466" sldId="995"/>
        </pc:sldMkLst>
        <pc:spChg chg="del mod">
          <ac:chgData name="Mary Bennell" userId="b175fa05-62d9-486d-9408-e80533475557" providerId="ADAL" clId="{D1887A39-677F-4689-A816-940795186FA7}" dt="2021-03-15T09:54:14.281" v="3200"/>
          <ac:spMkLst>
            <pc:docMk/>
            <pc:sldMk cId="470677466" sldId="995"/>
            <ac:spMk id="2" creationId="{9E0E9A6A-0A23-467E-95C9-4691BBD50A1D}"/>
          </ac:spMkLst>
        </pc:spChg>
        <pc:spChg chg="del">
          <ac:chgData name="Mary Bennell" userId="b175fa05-62d9-486d-9408-e80533475557" providerId="ADAL" clId="{D1887A39-677F-4689-A816-940795186FA7}" dt="2021-03-15T09:54:14.281" v="3200"/>
          <ac:spMkLst>
            <pc:docMk/>
            <pc:sldMk cId="470677466" sldId="995"/>
            <ac:spMk id="3" creationId="{54988C84-434D-45A5-AFF4-3C04D2035730}"/>
          </ac:spMkLst>
        </pc:spChg>
        <pc:spChg chg="add mod">
          <ac:chgData name="Mary Bennell" userId="b175fa05-62d9-486d-9408-e80533475557" providerId="ADAL" clId="{D1887A39-677F-4689-A816-940795186FA7}" dt="2021-03-15T10:58:03.416" v="4442" actId="255"/>
          <ac:spMkLst>
            <pc:docMk/>
            <pc:sldMk cId="470677466" sldId="995"/>
            <ac:spMk id="5" creationId="{2D7C8C2F-B8EC-444E-8365-D3244AEEFD36}"/>
          </ac:spMkLst>
        </pc:spChg>
        <pc:spChg chg="add del mod">
          <ac:chgData name="Mary Bennell" userId="b175fa05-62d9-486d-9408-e80533475557" providerId="ADAL" clId="{D1887A39-677F-4689-A816-940795186FA7}" dt="2021-03-15T10:00:57.418" v="3214"/>
          <ac:spMkLst>
            <pc:docMk/>
            <pc:sldMk cId="470677466" sldId="995"/>
            <ac:spMk id="6" creationId="{997AD7B9-A429-4DCE-8B32-80AA62CE58DC}"/>
          </ac:spMkLst>
        </pc:spChg>
        <pc:picChg chg="add mod">
          <ac:chgData name="Mary Bennell" userId="b175fa05-62d9-486d-9408-e80533475557" providerId="ADAL" clId="{D1887A39-677F-4689-A816-940795186FA7}" dt="2021-03-17T17:07:58.744" v="5257" actId="14100"/>
          <ac:picMkLst>
            <pc:docMk/>
            <pc:sldMk cId="470677466" sldId="995"/>
            <ac:picMk id="7" creationId="{71D105F7-F46D-4CCB-AE89-00CB21D092A9}"/>
          </ac:picMkLst>
        </pc:picChg>
      </pc:sldChg>
      <pc:sldChg chg="add del">
        <pc:chgData name="Mary Bennell" userId="b175fa05-62d9-486d-9408-e80533475557" providerId="ADAL" clId="{D1887A39-677F-4689-A816-940795186FA7}" dt="2021-03-15T09:54:23.433" v="3202"/>
        <pc:sldMkLst>
          <pc:docMk/>
          <pc:sldMk cId="2532816228" sldId="996"/>
        </pc:sldMkLst>
      </pc:sldChg>
      <pc:sldChg chg="addSp modSp add mod">
        <pc:chgData name="Mary Bennell" userId="b175fa05-62d9-486d-9408-e80533475557" providerId="ADAL" clId="{D1887A39-677F-4689-A816-940795186FA7}" dt="2021-03-17T17:07:46.043" v="5255" actId="14100"/>
        <pc:sldMkLst>
          <pc:docMk/>
          <pc:sldMk cId="3996212043" sldId="996"/>
        </pc:sldMkLst>
        <pc:spChg chg="mod">
          <ac:chgData name="Mary Bennell" userId="b175fa05-62d9-486d-9408-e80533475557" providerId="ADAL" clId="{D1887A39-677F-4689-A816-940795186FA7}" dt="2021-03-15T10:57:44.923" v="4438" actId="2711"/>
          <ac:spMkLst>
            <pc:docMk/>
            <pc:sldMk cId="3996212043" sldId="996"/>
            <ac:spMk id="5" creationId="{2D7C8C2F-B8EC-444E-8365-D3244AEEFD36}"/>
          </ac:spMkLst>
        </pc:spChg>
        <pc:picChg chg="add mod">
          <ac:chgData name="Mary Bennell" userId="b175fa05-62d9-486d-9408-e80533475557" providerId="ADAL" clId="{D1887A39-677F-4689-A816-940795186FA7}" dt="2021-03-17T17:07:46.043" v="5255" actId="14100"/>
          <ac:picMkLst>
            <pc:docMk/>
            <pc:sldMk cId="3996212043" sldId="996"/>
            <ac:picMk id="2" creationId="{3684CF5A-4DF8-4D02-B97A-064EA5BEC520}"/>
          </ac:picMkLst>
        </pc:picChg>
      </pc:sldChg>
      <pc:sldChg chg="addSp delSp modSp add mod ord">
        <pc:chgData name="Mary Bennell" userId="b175fa05-62d9-486d-9408-e80533475557" providerId="ADAL" clId="{D1887A39-677F-4689-A816-940795186FA7}" dt="2021-03-17T17:06:56.143" v="5251" actId="14100"/>
        <pc:sldMkLst>
          <pc:docMk/>
          <pc:sldMk cId="4062839658" sldId="997"/>
        </pc:sldMkLst>
        <pc:spChg chg="mod">
          <ac:chgData name="Mary Bennell" userId="b175fa05-62d9-486d-9408-e80533475557" providerId="ADAL" clId="{D1887A39-677F-4689-A816-940795186FA7}" dt="2021-03-15T10:57:13.847" v="4430" actId="113"/>
          <ac:spMkLst>
            <pc:docMk/>
            <pc:sldMk cId="4062839658" sldId="997"/>
            <ac:spMk id="5" creationId="{2D7C8C2F-B8EC-444E-8365-D3244AEEFD36}"/>
          </ac:spMkLst>
        </pc:spChg>
        <pc:spChg chg="del">
          <ac:chgData name="Mary Bennell" userId="b175fa05-62d9-486d-9408-e80533475557" providerId="ADAL" clId="{D1887A39-677F-4689-A816-940795186FA7}" dt="2021-03-15T09:55:39.404" v="3205"/>
          <ac:spMkLst>
            <pc:docMk/>
            <pc:sldMk cId="4062839658" sldId="997"/>
            <ac:spMk id="6" creationId="{997AD7B9-A429-4DCE-8B32-80AA62CE58DC}"/>
          </ac:spMkLst>
        </pc:spChg>
        <pc:picChg chg="add mod">
          <ac:chgData name="Mary Bennell" userId="b175fa05-62d9-486d-9408-e80533475557" providerId="ADAL" clId="{D1887A39-677F-4689-A816-940795186FA7}" dt="2021-03-17T17:06:56.143" v="5251" actId="14100"/>
          <ac:picMkLst>
            <pc:docMk/>
            <pc:sldMk cId="4062839658" sldId="997"/>
            <ac:picMk id="2" creationId="{5230925A-1D0A-4D14-ABFD-0FBB93FACE7F}"/>
          </ac:picMkLst>
        </pc:picChg>
      </pc:sldChg>
      <pc:sldChg chg="addSp delSp modSp add mod ord">
        <pc:chgData name="Mary Bennell" userId="b175fa05-62d9-486d-9408-e80533475557" providerId="ADAL" clId="{D1887A39-677F-4689-A816-940795186FA7}" dt="2021-03-17T17:06:43.937" v="5249" actId="14100"/>
        <pc:sldMkLst>
          <pc:docMk/>
          <pc:sldMk cId="2660129792" sldId="998"/>
        </pc:sldMkLst>
        <pc:spChg chg="add mod">
          <ac:chgData name="Mary Bennell" userId="b175fa05-62d9-486d-9408-e80533475557" providerId="ADAL" clId="{D1887A39-677F-4689-A816-940795186FA7}" dt="2021-03-15T10:01:51.208" v="3216" actId="478"/>
          <ac:spMkLst>
            <pc:docMk/>
            <pc:sldMk cId="2660129792" sldId="998"/>
            <ac:spMk id="3" creationId="{F3ECA231-BA76-41F7-AE7C-F1F1BC5179E5}"/>
          </ac:spMkLst>
        </pc:spChg>
        <pc:spChg chg="mod">
          <ac:chgData name="Mary Bennell" userId="b175fa05-62d9-486d-9408-e80533475557" providerId="ADAL" clId="{D1887A39-677F-4689-A816-940795186FA7}" dt="2021-03-15T10:57:00.459" v="4426" actId="113"/>
          <ac:spMkLst>
            <pc:docMk/>
            <pc:sldMk cId="2660129792" sldId="998"/>
            <ac:spMk id="5" creationId="{2D7C8C2F-B8EC-444E-8365-D3244AEEFD36}"/>
          </ac:spMkLst>
        </pc:spChg>
        <pc:picChg chg="del">
          <ac:chgData name="Mary Bennell" userId="b175fa05-62d9-486d-9408-e80533475557" providerId="ADAL" clId="{D1887A39-677F-4689-A816-940795186FA7}" dt="2021-03-15T10:01:51.208" v="3216" actId="478"/>
          <ac:picMkLst>
            <pc:docMk/>
            <pc:sldMk cId="2660129792" sldId="998"/>
            <ac:picMk id="7" creationId="{71D105F7-F46D-4CCB-AE89-00CB21D092A9}"/>
          </ac:picMkLst>
        </pc:picChg>
        <pc:picChg chg="add mod">
          <ac:chgData name="Mary Bennell" userId="b175fa05-62d9-486d-9408-e80533475557" providerId="ADAL" clId="{D1887A39-677F-4689-A816-940795186FA7}" dt="2021-03-17T17:06:43.937" v="5249" actId="14100"/>
          <ac:picMkLst>
            <pc:docMk/>
            <pc:sldMk cId="2660129792" sldId="998"/>
            <ac:picMk id="8" creationId="{DB8CD0C1-F616-4B92-8D16-8A316A10DA86}"/>
          </ac:picMkLst>
        </pc:picChg>
      </pc:sldChg>
      <pc:sldChg chg="addSp delSp modSp add mod">
        <pc:chgData name="Mary Bennell" userId="b175fa05-62d9-486d-9408-e80533475557" providerId="ADAL" clId="{D1887A39-677F-4689-A816-940795186FA7}" dt="2021-03-15T12:10:59.170" v="4942" actId="20577"/>
        <pc:sldMkLst>
          <pc:docMk/>
          <pc:sldMk cId="2900782469" sldId="999"/>
        </pc:sldMkLst>
        <pc:spChg chg="mod">
          <ac:chgData name="Mary Bennell" userId="b175fa05-62d9-486d-9408-e80533475557" providerId="ADAL" clId="{D1887A39-677F-4689-A816-940795186FA7}" dt="2021-03-15T12:10:59.170" v="4942" actId="20577"/>
          <ac:spMkLst>
            <pc:docMk/>
            <pc:sldMk cId="2900782469" sldId="999"/>
            <ac:spMk id="2" creationId="{9E0E9A6A-0A23-467E-95C9-4691BBD50A1D}"/>
          </ac:spMkLst>
        </pc:spChg>
        <pc:spChg chg="add mod">
          <ac:chgData name="Mary Bennell" userId="b175fa05-62d9-486d-9408-e80533475557" providerId="ADAL" clId="{D1887A39-677F-4689-A816-940795186FA7}" dt="2021-03-15T12:10:12.570" v="4809" actId="5793"/>
          <ac:spMkLst>
            <pc:docMk/>
            <pc:sldMk cId="2900782469" sldId="999"/>
            <ac:spMk id="6" creationId="{FC30CE12-C840-4914-8D06-01BDE8C40A38}"/>
          </ac:spMkLst>
        </pc:spChg>
        <pc:spChg chg="mod">
          <ac:chgData name="Mary Bennell" userId="b175fa05-62d9-486d-9408-e80533475557" providerId="ADAL" clId="{D1887A39-677F-4689-A816-940795186FA7}" dt="2021-03-15T10:30:46.366" v="3452" actId="20577"/>
          <ac:spMkLst>
            <pc:docMk/>
            <pc:sldMk cId="2900782469" sldId="999"/>
            <ac:spMk id="7" creationId="{086AA595-8E55-403C-9613-E03B88A10A75}"/>
          </ac:spMkLst>
        </pc:spChg>
        <pc:picChg chg="del">
          <ac:chgData name="Mary Bennell" userId="b175fa05-62d9-486d-9408-e80533475557" providerId="ADAL" clId="{D1887A39-677F-4689-A816-940795186FA7}" dt="2021-03-15T10:30:19.564" v="3432" actId="478"/>
          <ac:picMkLst>
            <pc:docMk/>
            <pc:sldMk cId="2900782469" sldId="999"/>
            <ac:picMk id="3" creationId="{6F33588E-6757-4A8C-AB46-640928DD4724}"/>
          </ac:picMkLst>
        </pc:picChg>
        <pc:picChg chg="del">
          <ac:chgData name="Mary Bennell" userId="b175fa05-62d9-486d-9408-e80533475557" providerId="ADAL" clId="{D1887A39-677F-4689-A816-940795186FA7}" dt="2021-03-15T10:30:29.844" v="3436" actId="478"/>
          <ac:picMkLst>
            <pc:docMk/>
            <pc:sldMk cId="2900782469" sldId="999"/>
            <ac:picMk id="8" creationId="{46212D4F-B246-4AF5-8774-334E0D08759F}"/>
          </ac:picMkLst>
        </pc:picChg>
        <pc:picChg chg="add mod">
          <ac:chgData name="Mary Bennell" userId="b175fa05-62d9-486d-9408-e80533475557" providerId="ADAL" clId="{D1887A39-677F-4689-A816-940795186FA7}" dt="2021-03-15T12:08:13.744" v="4808" actId="1038"/>
          <ac:picMkLst>
            <pc:docMk/>
            <pc:sldMk cId="2900782469" sldId="999"/>
            <ac:picMk id="9" creationId="{57F82FB4-D1F5-4808-9491-7D948302D114}"/>
          </ac:picMkLst>
        </pc:picChg>
        <pc:picChg chg="add mod">
          <ac:chgData name="Mary Bennell" userId="b175fa05-62d9-486d-9408-e80533475557" providerId="ADAL" clId="{D1887A39-677F-4689-A816-940795186FA7}" dt="2021-03-15T12:10:30.486" v="4921" actId="1035"/>
          <ac:picMkLst>
            <pc:docMk/>
            <pc:sldMk cId="2900782469" sldId="999"/>
            <ac:picMk id="10" creationId="{C02ECB92-CEF8-46D5-B3A8-0723B8BBEF7E}"/>
          </ac:picMkLst>
        </pc:picChg>
      </pc:sldChg>
      <pc:sldChg chg="addSp delSp modSp add mod ord">
        <pc:chgData name="Mary Bennell" userId="b175fa05-62d9-486d-9408-e80533475557" providerId="ADAL" clId="{D1887A39-677F-4689-A816-940795186FA7}" dt="2021-03-17T17:06:22.582" v="5246" actId="14100"/>
        <pc:sldMkLst>
          <pc:docMk/>
          <pc:sldMk cId="1944670275" sldId="1000"/>
        </pc:sldMkLst>
        <pc:spChg chg="mod">
          <ac:chgData name="Mary Bennell" userId="b175fa05-62d9-486d-9408-e80533475557" providerId="ADAL" clId="{D1887A39-677F-4689-A816-940795186FA7}" dt="2021-03-15T10:56:33.719" v="4422" actId="20577"/>
          <ac:spMkLst>
            <pc:docMk/>
            <pc:sldMk cId="1944670275" sldId="1000"/>
            <ac:spMk id="2" creationId="{9E0E9A6A-0A23-467E-95C9-4691BBD50A1D}"/>
          </ac:spMkLst>
        </pc:spChg>
        <pc:spChg chg="del mod">
          <ac:chgData name="Mary Bennell" userId="b175fa05-62d9-486d-9408-e80533475557" providerId="ADAL" clId="{D1887A39-677F-4689-A816-940795186FA7}" dt="2021-03-15T10:52:23.978" v="4173"/>
          <ac:spMkLst>
            <pc:docMk/>
            <pc:sldMk cId="1944670275" sldId="1000"/>
            <ac:spMk id="6" creationId="{FC30CE12-C840-4914-8D06-01BDE8C40A38}"/>
          </ac:spMkLst>
        </pc:spChg>
        <pc:spChg chg="del mod">
          <ac:chgData name="Mary Bennell" userId="b175fa05-62d9-486d-9408-e80533475557" providerId="ADAL" clId="{D1887A39-677F-4689-A816-940795186FA7}" dt="2021-03-15T10:53:14.443" v="4176"/>
          <ac:spMkLst>
            <pc:docMk/>
            <pc:sldMk cId="1944670275" sldId="1000"/>
            <ac:spMk id="7" creationId="{086AA595-8E55-403C-9613-E03B88A10A75}"/>
          </ac:spMkLst>
        </pc:spChg>
        <pc:picChg chg="add mod">
          <ac:chgData name="Mary Bennell" userId="b175fa05-62d9-486d-9408-e80533475557" providerId="ADAL" clId="{D1887A39-677F-4689-A816-940795186FA7}" dt="2021-03-17T17:06:22.582" v="5246" actId="14100"/>
          <ac:picMkLst>
            <pc:docMk/>
            <pc:sldMk cId="1944670275" sldId="1000"/>
            <ac:picMk id="3" creationId="{E3370B7C-77E9-42B1-B2F4-CBF5E171D158}"/>
          </ac:picMkLst>
        </pc:picChg>
      </pc:sldChg>
      <pc:sldChg chg="addSp modSp add mod">
        <pc:chgData name="Mary Bennell" userId="b175fa05-62d9-486d-9408-e80533475557" providerId="ADAL" clId="{D1887A39-677F-4689-A816-940795186FA7}" dt="2021-03-17T17:08:33.568" v="5288" actId="20577"/>
        <pc:sldMkLst>
          <pc:docMk/>
          <pc:sldMk cId="3879405775" sldId="1001"/>
        </pc:sldMkLst>
        <pc:spChg chg="mod">
          <ac:chgData name="Mary Bennell" userId="b175fa05-62d9-486d-9408-e80533475557" providerId="ADAL" clId="{D1887A39-677F-4689-A816-940795186FA7}" dt="2021-03-15T10:37:08.463" v="3690"/>
          <ac:spMkLst>
            <pc:docMk/>
            <pc:sldMk cId="3879405775" sldId="1001"/>
            <ac:spMk id="2" creationId="{9E0E9A6A-0A23-467E-95C9-4691BBD50A1D}"/>
          </ac:spMkLst>
        </pc:spChg>
        <pc:spChg chg="add mod">
          <ac:chgData name="Mary Bennell" userId="b175fa05-62d9-486d-9408-e80533475557" providerId="ADAL" clId="{D1887A39-677F-4689-A816-940795186FA7}" dt="2021-03-17T17:08:33.568" v="5288" actId="20577"/>
          <ac:spMkLst>
            <pc:docMk/>
            <pc:sldMk cId="3879405775" sldId="1001"/>
            <ac:spMk id="3" creationId="{E0155065-1A81-4D74-A402-07DAC5F2FD85}"/>
          </ac:spMkLst>
        </pc:spChg>
        <pc:spChg chg="mod">
          <ac:chgData name="Mary Bennell" userId="b175fa05-62d9-486d-9408-e80533475557" providerId="ADAL" clId="{D1887A39-677F-4689-A816-940795186FA7}" dt="2021-03-17T17:08:26.522" v="5262" actId="27636"/>
          <ac:spMkLst>
            <pc:docMk/>
            <pc:sldMk cId="3879405775" sldId="1001"/>
            <ac:spMk id="5" creationId="{EC687D75-759A-481C-8B67-3559FF8EEA90}"/>
          </ac:spMkLst>
        </pc:spChg>
      </pc:sldChg>
      <pc:sldChg chg="addSp delSp modSp add mod ord">
        <pc:chgData name="Mary Bennell" userId="b175fa05-62d9-486d-9408-e80533475557" providerId="ADAL" clId="{D1887A39-677F-4689-A816-940795186FA7}" dt="2021-03-17T16:59:11.046" v="5053" actId="14100"/>
        <pc:sldMkLst>
          <pc:docMk/>
          <pc:sldMk cId="235283118" sldId="1002"/>
        </pc:sldMkLst>
        <pc:spChg chg="mod">
          <ac:chgData name="Mary Bennell" userId="b175fa05-62d9-486d-9408-e80533475557" providerId="ADAL" clId="{D1887A39-677F-4689-A816-940795186FA7}" dt="2021-03-17T16:59:02.704" v="5052" actId="20577"/>
          <ac:spMkLst>
            <pc:docMk/>
            <pc:sldMk cId="235283118" sldId="1002"/>
            <ac:spMk id="2" creationId="{9E0E9A6A-0A23-467E-95C9-4691BBD50A1D}"/>
          </ac:spMkLst>
        </pc:spChg>
        <pc:spChg chg="add del mod">
          <ac:chgData name="Mary Bennell" userId="b175fa05-62d9-486d-9408-e80533475557" providerId="ADAL" clId="{D1887A39-677F-4689-A816-940795186FA7}" dt="2021-03-15T11:14:54.146" v="4446"/>
          <ac:spMkLst>
            <pc:docMk/>
            <pc:sldMk cId="235283118" sldId="1002"/>
            <ac:spMk id="6" creationId="{750E8148-4479-4CEA-936F-36A4B0F95F18}"/>
          </ac:spMkLst>
        </pc:spChg>
        <pc:picChg chg="del">
          <ac:chgData name="Mary Bennell" userId="b175fa05-62d9-486d-9408-e80533475557" providerId="ADAL" clId="{D1887A39-677F-4689-A816-940795186FA7}" dt="2021-03-15T10:53:49.719" v="4194" actId="478"/>
          <ac:picMkLst>
            <pc:docMk/>
            <pc:sldMk cId="235283118" sldId="1002"/>
            <ac:picMk id="3" creationId="{E3370B7C-77E9-42B1-B2F4-CBF5E171D158}"/>
          </ac:picMkLst>
        </pc:picChg>
        <pc:picChg chg="add mod">
          <ac:chgData name="Mary Bennell" userId="b175fa05-62d9-486d-9408-e80533475557" providerId="ADAL" clId="{D1887A39-677F-4689-A816-940795186FA7}" dt="2021-03-17T16:59:11.046" v="5053" actId="14100"/>
          <ac:picMkLst>
            <pc:docMk/>
            <pc:sldMk cId="235283118" sldId="1002"/>
            <ac:picMk id="7" creationId="{E0D34D35-1794-4698-AAD2-F5B46BC85E6F}"/>
          </ac:picMkLst>
        </pc:picChg>
      </pc:sldChg>
      <pc:sldChg chg="addSp delSp modSp add mod ord">
        <pc:chgData name="Mary Bennell" userId="b175fa05-62d9-486d-9408-e80533475557" providerId="ADAL" clId="{D1887A39-677F-4689-A816-940795186FA7}" dt="2021-03-15T11:24:01.850" v="4696" actId="14100"/>
        <pc:sldMkLst>
          <pc:docMk/>
          <pc:sldMk cId="3486608053" sldId="1003"/>
        </pc:sldMkLst>
        <pc:spChg chg="add del mod">
          <ac:chgData name="Mary Bennell" userId="b175fa05-62d9-486d-9408-e80533475557" providerId="ADAL" clId="{D1887A39-677F-4689-A816-940795186FA7}" dt="2021-03-15T11:23:52.388" v="4694"/>
          <ac:spMkLst>
            <pc:docMk/>
            <pc:sldMk cId="3486608053" sldId="1003"/>
            <ac:spMk id="5" creationId="{42A54FD9-71D9-4947-A6AE-3096308041BC}"/>
          </ac:spMkLst>
        </pc:spChg>
        <pc:picChg chg="add mod">
          <ac:chgData name="Mary Bennell" userId="b175fa05-62d9-486d-9408-e80533475557" providerId="ADAL" clId="{D1887A39-677F-4689-A816-940795186FA7}" dt="2021-03-15T11:24:01.850" v="4696" actId="14100"/>
          <ac:picMkLst>
            <pc:docMk/>
            <pc:sldMk cId="3486608053" sldId="1003"/>
            <ac:picMk id="6" creationId="{4F168DA3-CEE2-4581-A0E8-10B86D9B9A51}"/>
          </ac:picMkLst>
        </pc:picChg>
        <pc:picChg chg="del">
          <ac:chgData name="Mary Bennell" userId="b175fa05-62d9-486d-9408-e80533475557" providerId="ADAL" clId="{D1887A39-677F-4689-A816-940795186FA7}" dt="2021-03-15T11:15:13.413" v="4448" actId="478"/>
          <ac:picMkLst>
            <pc:docMk/>
            <pc:sldMk cId="3486608053" sldId="1003"/>
            <ac:picMk id="7" creationId="{E0D34D35-1794-4698-AAD2-F5B46BC85E6F}"/>
          </ac:picMkLst>
        </pc:picChg>
      </pc:sldChg>
      <pc:sldChg chg="addSp delSp modSp add mod">
        <pc:chgData name="Mary Bennell" userId="b175fa05-62d9-486d-9408-e80533475557" providerId="ADAL" clId="{D1887A39-677F-4689-A816-940795186FA7}" dt="2021-03-15T11:22:17.074" v="4691" actId="1035"/>
        <pc:sldMkLst>
          <pc:docMk/>
          <pc:sldMk cId="281652584" sldId="1004"/>
        </pc:sldMkLst>
        <pc:spChg chg="mod">
          <ac:chgData name="Mary Bennell" userId="b175fa05-62d9-486d-9408-e80533475557" providerId="ADAL" clId="{D1887A39-677F-4689-A816-940795186FA7}" dt="2021-03-15T11:19:12.586" v="4451"/>
          <ac:spMkLst>
            <pc:docMk/>
            <pc:sldMk cId="281652584" sldId="1004"/>
            <ac:spMk id="2" creationId="{9E0E9A6A-0A23-467E-95C9-4691BBD50A1D}"/>
          </ac:spMkLst>
        </pc:spChg>
        <pc:spChg chg="del">
          <ac:chgData name="Mary Bennell" userId="b175fa05-62d9-486d-9408-e80533475557" providerId="ADAL" clId="{D1887A39-677F-4689-A816-940795186FA7}" dt="2021-03-15T11:19:05.904" v="4450"/>
          <ac:spMkLst>
            <pc:docMk/>
            <pc:sldMk cId="281652584" sldId="1004"/>
            <ac:spMk id="5" creationId="{42A54FD9-71D9-4947-A6AE-3096308041BC}"/>
          </ac:spMkLst>
        </pc:spChg>
        <pc:spChg chg="add del mod">
          <ac:chgData name="Mary Bennell" userId="b175fa05-62d9-486d-9408-e80533475557" providerId="ADAL" clId="{D1887A39-677F-4689-A816-940795186FA7}" dt="2021-03-15T11:20:31.268" v="4452"/>
          <ac:spMkLst>
            <pc:docMk/>
            <pc:sldMk cId="281652584" sldId="1004"/>
            <ac:spMk id="6" creationId="{B546FBE9-3886-44DB-A2D0-E9EDC8C5672A}"/>
          </ac:spMkLst>
        </pc:spChg>
        <pc:picChg chg="add mod">
          <ac:chgData name="Mary Bennell" userId="b175fa05-62d9-486d-9408-e80533475557" providerId="ADAL" clId="{D1887A39-677F-4689-A816-940795186FA7}" dt="2021-03-15T11:20:41.688" v="4511" actId="1035"/>
          <ac:picMkLst>
            <pc:docMk/>
            <pc:sldMk cId="281652584" sldId="1004"/>
            <ac:picMk id="3" creationId="{0CF65435-E23F-4E3A-83A9-C629FC4CE334}"/>
          </ac:picMkLst>
        </pc:picChg>
        <pc:picChg chg="add mod">
          <ac:chgData name="Mary Bennell" userId="b175fa05-62d9-486d-9408-e80533475557" providerId="ADAL" clId="{D1887A39-677F-4689-A816-940795186FA7}" dt="2021-03-15T11:22:11.822" v="4666" actId="1036"/>
          <ac:picMkLst>
            <pc:docMk/>
            <pc:sldMk cId="281652584" sldId="1004"/>
            <ac:picMk id="7" creationId="{AFAD5D57-DD82-4966-B665-35832B23A0A5}"/>
          </ac:picMkLst>
        </pc:picChg>
        <pc:picChg chg="add mod">
          <ac:chgData name="Mary Bennell" userId="b175fa05-62d9-486d-9408-e80533475557" providerId="ADAL" clId="{D1887A39-677F-4689-A816-940795186FA7}" dt="2021-03-15T11:22:17.074" v="4691" actId="1035"/>
          <ac:picMkLst>
            <pc:docMk/>
            <pc:sldMk cId="281652584" sldId="1004"/>
            <ac:picMk id="8" creationId="{1DABFE14-25E9-48C4-82D7-04D4783FD46D}"/>
          </ac:picMkLst>
        </pc:picChg>
      </pc:sldChg>
      <pc:sldChg chg="modSp add del mod">
        <pc:chgData name="Mary Bennell" userId="b175fa05-62d9-486d-9408-e80533475557" providerId="ADAL" clId="{D1887A39-677F-4689-A816-940795186FA7}" dt="2021-03-17T16:58:45.636" v="5051" actId="47"/>
        <pc:sldMkLst>
          <pc:docMk/>
          <pc:sldMk cId="16048590" sldId="1005"/>
        </pc:sldMkLst>
        <pc:spChg chg="mod">
          <ac:chgData name="Mary Bennell" userId="b175fa05-62d9-486d-9408-e80533475557" providerId="ADAL" clId="{D1887A39-677F-4689-A816-940795186FA7}" dt="2021-03-15T12:11:41.117" v="4972" actId="20577"/>
          <ac:spMkLst>
            <pc:docMk/>
            <pc:sldMk cId="16048590" sldId="1005"/>
            <ac:spMk id="2" creationId="{00000000-0000-0000-0000-000000000000}"/>
          </ac:spMkLst>
        </pc:spChg>
        <pc:spChg chg="mod">
          <ac:chgData name="Mary Bennell" userId="b175fa05-62d9-486d-9408-e80533475557" providerId="ADAL" clId="{D1887A39-677F-4689-A816-940795186FA7}" dt="2021-03-15T12:11:08.779" v="4968" actId="1036"/>
          <ac:spMkLst>
            <pc:docMk/>
            <pc:sldMk cId="16048590" sldId="1005"/>
            <ac:spMk id="4" creationId="{4C8F6D0B-8E06-4429-9473-A3457710B979}"/>
          </ac:spMkLst>
        </pc:spChg>
      </pc:sldChg>
      <pc:sldChg chg="addSp delSp modSp add mod">
        <pc:chgData name="Mary Bennell" userId="b175fa05-62d9-486d-9408-e80533475557" providerId="ADAL" clId="{D1887A39-677F-4689-A816-940795186FA7}" dt="2021-03-17T17:04:23.694" v="5241" actId="14100"/>
        <pc:sldMkLst>
          <pc:docMk/>
          <pc:sldMk cId="4268896896" sldId="1005"/>
        </pc:sldMkLst>
        <pc:spChg chg="mod">
          <ac:chgData name="Mary Bennell" userId="b175fa05-62d9-486d-9408-e80533475557" providerId="ADAL" clId="{D1887A39-677F-4689-A816-940795186FA7}" dt="2021-03-17T17:00:41.831" v="5104" actId="20577"/>
          <ac:spMkLst>
            <pc:docMk/>
            <pc:sldMk cId="4268896896" sldId="1005"/>
            <ac:spMk id="2" creationId="{00000000-0000-0000-0000-000000000000}"/>
          </ac:spMkLst>
        </pc:spChg>
        <pc:picChg chg="del">
          <ac:chgData name="Mary Bennell" userId="b175fa05-62d9-486d-9408-e80533475557" providerId="ADAL" clId="{D1887A39-677F-4689-A816-940795186FA7}" dt="2021-03-17T17:00:58.027" v="5105" actId="478"/>
          <ac:picMkLst>
            <pc:docMk/>
            <pc:sldMk cId="4268896896" sldId="1005"/>
            <ac:picMk id="3" creationId="{75204844-7B19-481A-8D9E-DCD69B23CC89}"/>
          </ac:picMkLst>
        </pc:picChg>
        <pc:picChg chg="add mod">
          <ac:chgData name="Mary Bennell" userId="b175fa05-62d9-486d-9408-e80533475557" providerId="ADAL" clId="{D1887A39-677F-4689-A816-940795186FA7}" dt="2021-03-17T17:02:14.647" v="5173" actId="1038"/>
          <ac:picMkLst>
            <pc:docMk/>
            <pc:sldMk cId="4268896896" sldId="1005"/>
            <ac:picMk id="4" creationId="{38A1F0C7-8094-4D0B-AEF2-E0877015B817}"/>
          </ac:picMkLst>
        </pc:picChg>
        <pc:picChg chg="add mod">
          <ac:chgData name="Mary Bennell" userId="b175fa05-62d9-486d-9408-e80533475557" providerId="ADAL" clId="{D1887A39-677F-4689-A816-940795186FA7}" dt="2021-03-17T17:04:23.694" v="5241" actId="14100"/>
          <ac:picMkLst>
            <pc:docMk/>
            <pc:sldMk cId="4268896896" sldId="1005"/>
            <ac:picMk id="5" creationId="{D0B50C5A-3425-43FE-A017-7B73F2F36300}"/>
          </ac:picMkLst>
        </pc:picChg>
      </pc:sldChg>
      <pc:sldMasterChg chg="delSldLayout">
        <pc:chgData name="Mary Bennell" userId="b175fa05-62d9-486d-9408-e80533475557" providerId="ADAL" clId="{D1887A39-677F-4689-A816-940795186FA7}" dt="2021-03-14T16:11:33.635" v="2707" actId="47"/>
        <pc:sldMasterMkLst>
          <pc:docMk/>
          <pc:sldMasterMk cId="910817782" sldId="2147483648"/>
        </pc:sldMasterMkLst>
        <pc:sldLayoutChg chg="del">
          <pc:chgData name="Mary Bennell" userId="b175fa05-62d9-486d-9408-e80533475557" providerId="ADAL" clId="{D1887A39-677F-4689-A816-940795186FA7}" dt="2021-03-14T16:11:33.635" v="2707" actId="47"/>
          <pc:sldLayoutMkLst>
            <pc:docMk/>
            <pc:sldMasterMk cId="910817782" sldId="2147483648"/>
            <pc:sldLayoutMk cId="1637113852" sldId="2147483660"/>
          </pc:sldLayoutMkLst>
        </pc:sldLayoutChg>
      </pc:sldMasterChg>
    </pc:docChg>
  </pc:docChgLst>
  <pc:docChgLst>
    <pc:chgData name="Mary Bennell" userId="b175fa05-62d9-486d-9408-e80533475557" providerId="ADAL" clId="{A82F579C-4360-4724-8E4C-FE5132EBFAE4}"/>
    <pc:docChg chg="undo custSel addSld delSld modSld sldOrd">
      <pc:chgData name="Mary Bennell" userId="b175fa05-62d9-486d-9408-e80533475557" providerId="ADAL" clId="{A82F579C-4360-4724-8E4C-FE5132EBFAE4}" dt="2022-11-01T15:21:21.896" v="1474" actId="20577"/>
      <pc:docMkLst>
        <pc:docMk/>
      </pc:docMkLst>
      <pc:sldChg chg="del">
        <pc:chgData name="Mary Bennell" userId="b175fa05-62d9-486d-9408-e80533475557" providerId="ADAL" clId="{A82F579C-4360-4724-8E4C-FE5132EBFAE4}" dt="2022-10-31T16:48:40.664" v="19" actId="47"/>
        <pc:sldMkLst>
          <pc:docMk/>
          <pc:sldMk cId="0" sldId="256"/>
        </pc:sldMkLst>
      </pc:sldChg>
      <pc:sldChg chg="del">
        <pc:chgData name="Mary Bennell" userId="b175fa05-62d9-486d-9408-e80533475557" providerId="ADAL" clId="{A82F579C-4360-4724-8E4C-FE5132EBFAE4}" dt="2022-10-31T16:48:41.443" v="20" actId="47"/>
        <pc:sldMkLst>
          <pc:docMk/>
          <pc:sldMk cId="0" sldId="259"/>
        </pc:sldMkLst>
      </pc:sldChg>
      <pc:sldChg chg="addSp delSp modSp mod">
        <pc:chgData name="Mary Bennell" userId="b175fa05-62d9-486d-9408-e80533475557" providerId="ADAL" clId="{A82F579C-4360-4724-8E4C-FE5132EBFAE4}" dt="2022-11-01T11:35:29.632" v="680" actId="1036"/>
        <pc:sldMkLst>
          <pc:docMk/>
          <pc:sldMk cId="2212455460" sldId="262"/>
        </pc:sldMkLst>
        <pc:spChg chg="add mod">
          <ac:chgData name="Mary Bennell" userId="b175fa05-62d9-486d-9408-e80533475557" providerId="ADAL" clId="{A82F579C-4360-4724-8E4C-FE5132EBFAE4}" dt="2022-11-01T11:35:29.632" v="680" actId="1036"/>
          <ac:spMkLst>
            <pc:docMk/>
            <pc:sldMk cId="2212455460" sldId="262"/>
            <ac:spMk id="10" creationId="{72559CA2-4399-40F2-B38F-ADB5925DD3EA}"/>
          </ac:spMkLst>
        </pc:spChg>
        <pc:picChg chg="del">
          <ac:chgData name="Mary Bennell" userId="b175fa05-62d9-486d-9408-e80533475557" providerId="ADAL" clId="{A82F579C-4360-4724-8E4C-FE5132EBFAE4}" dt="2022-11-01T11:34:33.212" v="651" actId="478"/>
          <ac:picMkLst>
            <pc:docMk/>
            <pc:sldMk cId="2212455460" sldId="262"/>
            <ac:picMk id="7" creationId="{847DFE1E-C3E4-486F-801F-B647AA898968}"/>
          </ac:picMkLst>
        </pc:picChg>
      </pc:sldChg>
      <pc:sldChg chg="del">
        <pc:chgData name="Mary Bennell" userId="b175fa05-62d9-486d-9408-e80533475557" providerId="ADAL" clId="{A82F579C-4360-4724-8E4C-FE5132EBFAE4}" dt="2022-10-31T16:48:42.110" v="21" actId="47"/>
        <pc:sldMkLst>
          <pc:docMk/>
          <pc:sldMk cId="2066545" sldId="307"/>
        </pc:sldMkLst>
      </pc:sldChg>
      <pc:sldChg chg="del">
        <pc:chgData name="Mary Bennell" userId="b175fa05-62d9-486d-9408-e80533475557" providerId="ADAL" clId="{A82F579C-4360-4724-8E4C-FE5132EBFAE4}" dt="2022-10-31T16:48:42.709" v="22" actId="47"/>
        <pc:sldMkLst>
          <pc:docMk/>
          <pc:sldMk cId="3998575376" sldId="308"/>
        </pc:sldMkLst>
      </pc:sldChg>
      <pc:sldChg chg="del">
        <pc:chgData name="Mary Bennell" userId="b175fa05-62d9-486d-9408-e80533475557" providerId="ADAL" clId="{A82F579C-4360-4724-8E4C-FE5132EBFAE4}" dt="2022-10-31T16:48:43.368" v="23" actId="47"/>
        <pc:sldMkLst>
          <pc:docMk/>
          <pc:sldMk cId="3353898409" sldId="309"/>
        </pc:sldMkLst>
      </pc:sldChg>
      <pc:sldChg chg="del">
        <pc:chgData name="Mary Bennell" userId="b175fa05-62d9-486d-9408-e80533475557" providerId="ADAL" clId="{A82F579C-4360-4724-8E4C-FE5132EBFAE4}" dt="2022-10-31T16:48:43.961" v="24" actId="47"/>
        <pc:sldMkLst>
          <pc:docMk/>
          <pc:sldMk cId="4247562932" sldId="310"/>
        </pc:sldMkLst>
      </pc:sldChg>
      <pc:sldChg chg="del">
        <pc:chgData name="Mary Bennell" userId="b175fa05-62d9-486d-9408-e80533475557" providerId="ADAL" clId="{A82F579C-4360-4724-8E4C-FE5132EBFAE4}" dt="2022-10-31T16:48:44.712" v="25" actId="47"/>
        <pc:sldMkLst>
          <pc:docMk/>
          <pc:sldMk cId="930537512" sldId="311"/>
        </pc:sldMkLst>
      </pc:sldChg>
      <pc:sldChg chg="del">
        <pc:chgData name="Mary Bennell" userId="b175fa05-62d9-486d-9408-e80533475557" providerId="ADAL" clId="{A82F579C-4360-4724-8E4C-FE5132EBFAE4}" dt="2022-10-31T16:48:45.363" v="26" actId="47"/>
        <pc:sldMkLst>
          <pc:docMk/>
          <pc:sldMk cId="2664010994" sldId="312"/>
        </pc:sldMkLst>
      </pc:sldChg>
      <pc:sldChg chg="del">
        <pc:chgData name="Mary Bennell" userId="b175fa05-62d9-486d-9408-e80533475557" providerId="ADAL" clId="{A82F579C-4360-4724-8E4C-FE5132EBFAE4}" dt="2022-10-31T16:48:45.975" v="27" actId="47"/>
        <pc:sldMkLst>
          <pc:docMk/>
          <pc:sldMk cId="4025344024" sldId="313"/>
        </pc:sldMkLst>
      </pc:sldChg>
      <pc:sldChg chg="del">
        <pc:chgData name="Mary Bennell" userId="b175fa05-62d9-486d-9408-e80533475557" providerId="ADAL" clId="{A82F579C-4360-4724-8E4C-FE5132EBFAE4}" dt="2022-10-31T16:48:46.557" v="28" actId="47"/>
        <pc:sldMkLst>
          <pc:docMk/>
          <pc:sldMk cId="3013208540" sldId="314"/>
        </pc:sldMkLst>
      </pc:sldChg>
      <pc:sldChg chg="del">
        <pc:chgData name="Mary Bennell" userId="b175fa05-62d9-486d-9408-e80533475557" providerId="ADAL" clId="{A82F579C-4360-4724-8E4C-FE5132EBFAE4}" dt="2022-10-31T16:48:26.204" v="0" actId="47"/>
        <pc:sldMkLst>
          <pc:docMk/>
          <pc:sldMk cId="1335820973" sldId="719"/>
        </pc:sldMkLst>
      </pc:sldChg>
      <pc:sldChg chg="addSp modSp mod">
        <pc:chgData name="Mary Bennell" userId="b175fa05-62d9-486d-9408-e80533475557" providerId="ADAL" clId="{A82F579C-4360-4724-8E4C-FE5132EBFAE4}" dt="2022-11-01T15:03:11.478" v="975" actId="14100"/>
        <pc:sldMkLst>
          <pc:docMk/>
          <pc:sldMk cId="1372069661" sldId="721"/>
        </pc:sldMkLst>
        <pc:picChg chg="add mod">
          <ac:chgData name="Mary Bennell" userId="b175fa05-62d9-486d-9408-e80533475557" providerId="ADAL" clId="{A82F579C-4360-4724-8E4C-FE5132EBFAE4}" dt="2022-11-01T15:03:11.478" v="975" actId="14100"/>
          <ac:picMkLst>
            <pc:docMk/>
            <pc:sldMk cId="1372069661" sldId="721"/>
            <ac:picMk id="8" creationId="{070E5D9B-8474-4126-9C87-CCA575388617}"/>
          </ac:picMkLst>
        </pc:picChg>
      </pc:sldChg>
      <pc:sldChg chg="del">
        <pc:chgData name="Mary Bennell" userId="b175fa05-62d9-486d-9408-e80533475557" providerId="ADAL" clId="{A82F579C-4360-4724-8E4C-FE5132EBFAE4}" dt="2022-10-31T16:48:35.830" v="13" actId="47"/>
        <pc:sldMkLst>
          <pc:docMk/>
          <pc:sldMk cId="3783682047" sldId="725"/>
        </pc:sldMkLst>
      </pc:sldChg>
      <pc:sldChg chg="del">
        <pc:chgData name="Mary Bennell" userId="b175fa05-62d9-486d-9408-e80533475557" providerId="ADAL" clId="{A82F579C-4360-4724-8E4C-FE5132EBFAE4}" dt="2022-10-31T16:48:26.989" v="1" actId="47"/>
        <pc:sldMkLst>
          <pc:docMk/>
          <pc:sldMk cId="1577107222" sldId="837"/>
        </pc:sldMkLst>
      </pc:sldChg>
      <pc:sldChg chg="del">
        <pc:chgData name="Mary Bennell" userId="b175fa05-62d9-486d-9408-e80533475557" providerId="ADAL" clId="{A82F579C-4360-4724-8E4C-FE5132EBFAE4}" dt="2022-10-31T16:48:27.745" v="2" actId="47"/>
        <pc:sldMkLst>
          <pc:docMk/>
          <pc:sldMk cId="3956757536" sldId="839"/>
        </pc:sldMkLst>
      </pc:sldChg>
      <pc:sldChg chg="del">
        <pc:chgData name="Mary Bennell" userId="b175fa05-62d9-486d-9408-e80533475557" providerId="ADAL" clId="{A82F579C-4360-4724-8E4C-FE5132EBFAE4}" dt="2022-10-31T16:48:29.228" v="4" actId="47"/>
        <pc:sldMkLst>
          <pc:docMk/>
          <pc:sldMk cId="2449811092" sldId="857"/>
        </pc:sldMkLst>
      </pc:sldChg>
      <pc:sldChg chg="del">
        <pc:chgData name="Mary Bennell" userId="b175fa05-62d9-486d-9408-e80533475557" providerId="ADAL" clId="{A82F579C-4360-4724-8E4C-FE5132EBFAE4}" dt="2022-10-31T16:48:31.130" v="7" actId="47"/>
        <pc:sldMkLst>
          <pc:docMk/>
          <pc:sldMk cId="1001603709" sldId="867"/>
        </pc:sldMkLst>
      </pc:sldChg>
      <pc:sldChg chg="del">
        <pc:chgData name="Mary Bennell" userId="b175fa05-62d9-486d-9408-e80533475557" providerId="ADAL" clId="{A82F579C-4360-4724-8E4C-FE5132EBFAE4}" dt="2022-10-31T16:48:31.751" v="8" actId="47"/>
        <pc:sldMkLst>
          <pc:docMk/>
          <pc:sldMk cId="3762640642" sldId="868"/>
        </pc:sldMkLst>
      </pc:sldChg>
      <pc:sldChg chg="del">
        <pc:chgData name="Mary Bennell" userId="b175fa05-62d9-486d-9408-e80533475557" providerId="ADAL" clId="{A82F579C-4360-4724-8E4C-FE5132EBFAE4}" dt="2022-10-31T16:48:29.905" v="5" actId="47"/>
        <pc:sldMkLst>
          <pc:docMk/>
          <pc:sldMk cId="1566583288" sldId="871"/>
        </pc:sldMkLst>
      </pc:sldChg>
      <pc:sldChg chg="del">
        <pc:chgData name="Mary Bennell" userId="b175fa05-62d9-486d-9408-e80533475557" providerId="ADAL" clId="{A82F579C-4360-4724-8E4C-FE5132EBFAE4}" dt="2022-10-31T16:48:34.726" v="12" actId="47"/>
        <pc:sldMkLst>
          <pc:docMk/>
          <pc:sldMk cId="1533986578" sldId="881"/>
        </pc:sldMkLst>
      </pc:sldChg>
      <pc:sldChg chg="del">
        <pc:chgData name="Mary Bennell" userId="b175fa05-62d9-486d-9408-e80533475557" providerId="ADAL" clId="{A82F579C-4360-4724-8E4C-FE5132EBFAE4}" dt="2022-10-31T16:48:39.125" v="18" actId="47"/>
        <pc:sldMkLst>
          <pc:docMk/>
          <pc:sldMk cId="1709000200" sldId="944"/>
        </pc:sldMkLst>
      </pc:sldChg>
      <pc:sldChg chg="del">
        <pc:chgData name="Mary Bennell" userId="b175fa05-62d9-486d-9408-e80533475557" providerId="ADAL" clId="{A82F579C-4360-4724-8E4C-FE5132EBFAE4}" dt="2022-10-31T16:48:37.012" v="15" actId="47"/>
        <pc:sldMkLst>
          <pc:docMk/>
          <pc:sldMk cId="1944875822" sldId="949"/>
        </pc:sldMkLst>
      </pc:sldChg>
      <pc:sldChg chg="del">
        <pc:chgData name="Mary Bennell" userId="b175fa05-62d9-486d-9408-e80533475557" providerId="ADAL" clId="{A82F579C-4360-4724-8E4C-FE5132EBFAE4}" dt="2022-10-31T16:48:28.475" v="3" actId="47"/>
        <pc:sldMkLst>
          <pc:docMk/>
          <pc:sldMk cId="185285516" sldId="954"/>
        </pc:sldMkLst>
      </pc:sldChg>
      <pc:sldChg chg="del">
        <pc:chgData name="Mary Bennell" userId="b175fa05-62d9-486d-9408-e80533475557" providerId="ADAL" clId="{A82F579C-4360-4724-8E4C-FE5132EBFAE4}" dt="2022-10-31T16:48:34.075" v="11" actId="47"/>
        <pc:sldMkLst>
          <pc:docMk/>
          <pc:sldMk cId="1740626648" sldId="956"/>
        </pc:sldMkLst>
      </pc:sldChg>
      <pc:sldChg chg="del">
        <pc:chgData name="Mary Bennell" userId="b175fa05-62d9-486d-9408-e80533475557" providerId="ADAL" clId="{A82F579C-4360-4724-8E4C-FE5132EBFAE4}" dt="2022-10-31T16:48:33.398" v="10" actId="47"/>
        <pc:sldMkLst>
          <pc:docMk/>
          <pc:sldMk cId="2376257890" sldId="967"/>
        </pc:sldMkLst>
      </pc:sldChg>
      <pc:sldChg chg="del">
        <pc:chgData name="Mary Bennell" userId="b175fa05-62d9-486d-9408-e80533475557" providerId="ADAL" clId="{A82F579C-4360-4724-8E4C-FE5132EBFAE4}" dt="2022-10-31T16:48:36.462" v="14" actId="47"/>
        <pc:sldMkLst>
          <pc:docMk/>
          <pc:sldMk cId="3392273687" sldId="970"/>
        </pc:sldMkLst>
      </pc:sldChg>
      <pc:sldChg chg="del">
        <pc:chgData name="Mary Bennell" userId="b175fa05-62d9-486d-9408-e80533475557" providerId="ADAL" clId="{A82F579C-4360-4724-8E4C-FE5132EBFAE4}" dt="2022-10-31T16:48:30.536" v="6" actId="47"/>
        <pc:sldMkLst>
          <pc:docMk/>
          <pc:sldMk cId="1687698619" sldId="979"/>
        </pc:sldMkLst>
      </pc:sldChg>
      <pc:sldChg chg="del">
        <pc:chgData name="Mary Bennell" userId="b175fa05-62d9-486d-9408-e80533475557" providerId="ADAL" clId="{A82F579C-4360-4724-8E4C-FE5132EBFAE4}" dt="2022-10-31T16:49:00.700" v="34" actId="47"/>
        <pc:sldMkLst>
          <pc:docMk/>
          <pc:sldMk cId="1358719247" sldId="985"/>
        </pc:sldMkLst>
      </pc:sldChg>
      <pc:sldChg chg="del">
        <pc:chgData name="Mary Bennell" userId="b175fa05-62d9-486d-9408-e80533475557" providerId="ADAL" clId="{A82F579C-4360-4724-8E4C-FE5132EBFAE4}" dt="2022-10-31T16:48:32.374" v="9" actId="47"/>
        <pc:sldMkLst>
          <pc:docMk/>
          <pc:sldMk cId="841521096" sldId="987"/>
        </pc:sldMkLst>
      </pc:sldChg>
      <pc:sldChg chg="addSp modSp mod">
        <pc:chgData name="Mary Bennell" userId="b175fa05-62d9-486d-9408-e80533475557" providerId="ADAL" clId="{A82F579C-4360-4724-8E4C-FE5132EBFAE4}" dt="2022-11-01T11:23:20.662" v="167" actId="20577"/>
        <pc:sldMkLst>
          <pc:docMk/>
          <pc:sldMk cId="2389787659" sldId="988"/>
        </pc:sldMkLst>
        <pc:spChg chg="mod">
          <ac:chgData name="Mary Bennell" userId="b175fa05-62d9-486d-9408-e80533475557" providerId="ADAL" clId="{A82F579C-4360-4724-8E4C-FE5132EBFAE4}" dt="2022-11-01T11:22:30.579" v="120" actId="20577"/>
          <ac:spMkLst>
            <pc:docMk/>
            <pc:sldMk cId="2389787659" sldId="988"/>
            <ac:spMk id="2" creationId="{9E0E9A6A-0A23-467E-95C9-4691BBD50A1D}"/>
          </ac:spMkLst>
        </pc:spChg>
        <pc:spChg chg="mod">
          <ac:chgData name="Mary Bennell" userId="b175fa05-62d9-486d-9408-e80533475557" providerId="ADAL" clId="{A82F579C-4360-4724-8E4C-FE5132EBFAE4}" dt="2022-11-01T11:23:20.662" v="167" actId="20577"/>
          <ac:spMkLst>
            <pc:docMk/>
            <pc:sldMk cId="2389787659" sldId="988"/>
            <ac:spMk id="5" creationId="{EC687D75-759A-481C-8B67-3559FF8EEA90}"/>
          </ac:spMkLst>
        </pc:spChg>
        <pc:picChg chg="add mod">
          <ac:chgData name="Mary Bennell" userId="b175fa05-62d9-486d-9408-e80533475557" providerId="ADAL" clId="{A82F579C-4360-4724-8E4C-FE5132EBFAE4}" dt="2022-10-31T16:54:27.533" v="39"/>
          <ac:picMkLst>
            <pc:docMk/>
            <pc:sldMk cId="2389787659" sldId="988"/>
            <ac:picMk id="6" creationId="{BCD84AA1-8FD2-4A33-9C62-47B0CEB264A2}"/>
          </ac:picMkLst>
        </pc:picChg>
      </pc:sldChg>
      <pc:sldChg chg="del">
        <pc:chgData name="Mary Bennell" userId="b175fa05-62d9-486d-9408-e80533475557" providerId="ADAL" clId="{A82F579C-4360-4724-8E4C-FE5132EBFAE4}" dt="2022-10-31T16:48:37.665" v="16" actId="47"/>
        <pc:sldMkLst>
          <pc:docMk/>
          <pc:sldMk cId="3825791126" sldId="989"/>
        </pc:sldMkLst>
      </pc:sldChg>
      <pc:sldChg chg="del">
        <pc:chgData name="Mary Bennell" userId="b175fa05-62d9-486d-9408-e80533475557" providerId="ADAL" clId="{A82F579C-4360-4724-8E4C-FE5132EBFAE4}" dt="2022-10-31T16:48:51.202" v="31" actId="47"/>
        <pc:sldMkLst>
          <pc:docMk/>
          <pc:sldMk cId="3515110130" sldId="990"/>
        </pc:sldMkLst>
      </pc:sldChg>
      <pc:sldChg chg="del">
        <pc:chgData name="Mary Bennell" userId="b175fa05-62d9-486d-9408-e80533475557" providerId="ADAL" clId="{A82F579C-4360-4724-8E4C-FE5132EBFAE4}" dt="2022-10-31T16:48:38.416" v="17" actId="47"/>
        <pc:sldMkLst>
          <pc:docMk/>
          <pc:sldMk cId="2800671760" sldId="991"/>
        </pc:sldMkLst>
      </pc:sldChg>
      <pc:sldChg chg="del">
        <pc:chgData name="Mary Bennell" userId="b175fa05-62d9-486d-9408-e80533475557" providerId="ADAL" clId="{A82F579C-4360-4724-8E4C-FE5132EBFAE4}" dt="2022-10-31T16:48:50.302" v="30" actId="47"/>
        <pc:sldMkLst>
          <pc:docMk/>
          <pc:sldMk cId="2913399452" sldId="992"/>
        </pc:sldMkLst>
      </pc:sldChg>
      <pc:sldChg chg="del">
        <pc:chgData name="Mary Bennell" userId="b175fa05-62d9-486d-9408-e80533475557" providerId="ADAL" clId="{A82F579C-4360-4724-8E4C-FE5132EBFAE4}" dt="2022-11-01T11:34:19.831" v="650" actId="47"/>
        <pc:sldMkLst>
          <pc:docMk/>
          <pc:sldMk cId="348980205" sldId="993"/>
        </pc:sldMkLst>
      </pc:sldChg>
      <pc:sldChg chg="del">
        <pc:chgData name="Mary Bennell" userId="b175fa05-62d9-486d-9408-e80533475557" providerId="ADAL" clId="{A82F579C-4360-4724-8E4C-FE5132EBFAE4}" dt="2022-10-31T16:49:01.431" v="35" actId="47"/>
        <pc:sldMkLst>
          <pc:docMk/>
          <pc:sldMk cId="2900782469" sldId="999"/>
        </pc:sldMkLst>
      </pc:sldChg>
      <pc:sldChg chg="del">
        <pc:chgData name="Mary Bennell" userId="b175fa05-62d9-486d-9408-e80533475557" providerId="ADAL" clId="{A82F579C-4360-4724-8E4C-FE5132EBFAE4}" dt="2022-10-31T16:49:02.195" v="36" actId="47"/>
        <pc:sldMkLst>
          <pc:docMk/>
          <pc:sldMk cId="235283118" sldId="1002"/>
        </pc:sldMkLst>
      </pc:sldChg>
      <pc:sldChg chg="add del">
        <pc:chgData name="Mary Bennell" userId="b175fa05-62d9-486d-9408-e80533475557" providerId="ADAL" clId="{A82F579C-4360-4724-8E4C-FE5132EBFAE4}" dt="2022-11-01T11:34:10.033" v="649" actId="47"/>
        <pc:sldMkLst>
          <pc:docMk/>
          <pc:sldMk cId="4058032502" sldId="1002"/>
        </pc:sldMkLst>
      </pc:sldChg>
      <pc:sldChg chg="modSp add mod ord">
        <pc:chgData name="Mary Bennell" userId="b175fa05-62d9-486d-9408-e80533475557" providerId="ADAL" clId="{A82F579C-4360-4724-8E4C-FE5132EBFAE4}" dt="2022-11-01T11:23:10.549" v="142"/>
        <pc:sldMkLst>
          <pc:docMk/>
          <pc:sldMk cId="3475547844" sldId="1003"/>
        </pc:sldMkLst>
        <pc:spChg chg="mod">
          <ac:chgData name="Mary Bennell" userId="b175fa05-62d9-486d-9408-e80533475557" providerId="ADAL" clId="{A82F579C-4360-4724-8E4C-FE5132EBFAE4}" dt="2022-11-01T11:23:03.872" v="140" actId="20577"/>
          <ac:spMkLst>
            <pc:docMk/>
            <pc:sldMk cId="3475547844" sldId="1003"/>
            <ac:spMk id="5" creationId="{EC687D75-759A-481C-8B67-3559FF8EEA90}"/>
          </ac:spMkLst>
        </pc:spChg>
      </pc:sldChg>
      <pc:sldChg chg="del">
        <pc:chgData name="Mary Bennell" userId="b175fa05-62d9-486d-9408-e80533475557" providerId="ADAL" clId="{A82F579C-4360-4724-8E4C-FE5132EBFAE4}" dt="2022-10-31T16:49:03.637" v="38" actId="47"/>
        <pc:sldMkLst>
          <pc:docMk/>
          <pc:sldMk cId="3486608053" sldId="1003"/>
        </pc:sldMkLst>
      </pc:sldChg>
      <pc:sldChg chg="del">
        <pc:chgData name="Mary Bennell" userId="b175fa05-62d9-486d-9408-e80533475557" providerId="ADAL" clId="{A82F579C-4360-4724-8E4C-FE5132EBFAE4}" dt="2022-10-31T16:49:02.964" v="37" actId="47"/>
        <pc:sldMkLst>
          <pc:docMk/>
          <pc:sldMk cId="281652584" sldId="1004"/>
        </pc:sldMkLst>
      </pc:sldChg>
      <pc:sldChg chg="add">
        <pc:chgData name="Mary Bennell" userId="b175fa05-62d9-486d-9408-e80533475557" providerId="ADAL" clId="{A82F579C-4360-4724-8E4C-FE5132EBFAE4}" dt="2022-11-01T11:27:55.797" v="168" actId="2890"/>
        <pc:sldMkLst>
          <pc:docMk/>
          <pc:sldMk cId="531474353" sldId="1004"/>
        </pc:sldMkLst>
      </pc:sldChg>
      <pc:sldChg chg="addSp modSp add mod">
        <pc:chgData name="Mary Bennell" userId="b175fa05-62d9-486d-9408-e80533475557" providerId="ADAL" clId="{A82F579C-4360-4724-8E4C-FE5132EBFAE4}" dt="2022-11-01T14:42:08.606" v="893" actId="1038"/>
        <pc:sldMkLst>
          <pc:docMk/>
          <pc:sldMk cId="3777555601" sldId="1005"/>
        </pc:sldMkLst>
        <pc:spChg chg="mod">
          <ac:chgData name="Mary Bennell" userId="b175fa05-62d9-486d-9408-e80533475557" providerId="ADAL" clId="{A82F579C-4360-4724-8E4C-FE5132EBFAE4}" dt="2022-11-01T11:28:48.518" v="212" actId="20577"/>
          <ac:spMkLst>
            <pc:docMk/>
            <pc:sldMk cId="3777555601" sldId="1005"/>
            <ac:spMk id="2" creationId="{9E0E9A6A-0A23-467E-95C9-4691BBD50A1D}"/>
          </ac:spMkLst>
        </pc:spChg>
        <pc:spChg chg="mod">
          <ac:chgData name="Mary Bennell" userId="b175fa05-62d9-486d-9408-e80533475557" providerId="ADAL" clId="{A82F579C-4360-4724-8E4C-FE5132EBFAE4}" dt="2022-11-01T12:46:18.114" v="797" actId="20577"/>
          <ac:spMkLst>
            <pc:docMk/>
            <pc:sldMk cId="3777555601" sldId="1005"/>
            <ac:spMk id="5" creationId="{EC687D75-759A-481C-8B67-3559FF8EEA90}"/>
          </ac:spMkLst>
        </pc:spChg>
        <pc:picChg chg="add mod">
          <ac:chgData name="Mary Bennell" userId="b175fa05-62d9-486d-9408-e80533475557" providerId="ADAL" clId="{A82F579C-4360-4724-8E4C-FE5132EBFAE4}" dt="2022-11-01T14:42:08.606" v="893" actId="1038"/>
          <ac:picMkLst>
            <pc:docMk/>
            <pc:sldMk cId="3777555601" sldId="1005"/>
            <ac:picMk id="7" creationId="{CA476AE9-4D60-4F62-A5C8-A64A975521F4}"/>
          </ac:picMkLst>
        </pc:picChg>
        <pc:picChg chg="add mod">
          <ac:chgData name="Mary Bennell" userId="b175fa05-62d9-486d-9408-e80533475557" providerId="ADAL" clId="{A82F579C-4360-4724-8E4C-FE5132EBFAE4}" dt="2022-11-01T14:42:04.409" v="870" actId="1037"/>
          <ac:picMkLst>
            <pc:docMk/>
            <pc:sldMk cId="3777555601" sldId="1005"/>
            <ac:picMk id="9" creationId="{316855CA-7FAF-4971-8281-99DDADA08CEC}"/>
          </ac:picMkLst>
        </pc:picChg>
      </pc:sldChg>
      <pc:sldChg chg="new del">
        <pc:chgData name="Mary Bennell" userId="b175fa05-62d9-486d-9408-e80533475557" providerId="ADAL" clId="{A82F579C-4360-4724-8E4C-FE5132EBFAE4}" dt="2022-10-31T16:48:58.994" v="33" actId="47"/>
        <pc:sldMkLst>
          <pc:docMk/>
          <pc:sldMk cId="4115173351" sldId="1005"/>
        </pc:sldMkLst>
      </pc:sldChg>
      <pc:sldChg chg="del">
        <pc:chgData name="Mary Bennell" userId="b175fa05-62d9-486d-9408-e80533475557" providerId="ADAL" clId="{A82F579C-4360-4724-8E4C-FE5132EBFAE4}" dt="2022-10-31T16:48:47.811" v="29" actId="47"/>
        <pc:sldMkLst>
          <pc:docMk/>
          <pc:sldMk cId="4268896896" sldId="1005"/>
        </pc:sldMkLst>
      </pc:sldChg>
      <pc:sldChg chg="modSp add mod">
        <pc:chgData name="Mary Bennell" userId="b175fa05-62d9-486d-9408-e80533475557" providerId="ADAL" clId="{A82F579C-4360-4724-8E4C-FE5132EBFAE4}" dt="2022-11-01T12:48:24.683" v="824" actId="20577"/>
        <pc:sldMkLst>
          <pc:docMk/>
          <pc:sldMk cId="1247823677" sldId="1006"/>
        </pc:sldMkLst>
        <pc:spChg chg="mod">
          <ac:chgData name="Mary Bennell" userId="b175fa05-62d9-486d-9408-e80533475557" providerId="ADAL" clId="{A82F579C-4360-4724-8E4C-FE5132EBFAE4}" dt="2022-11-01T12:48:24.683" v="824" actId="20577"/>
          <ac:spMkLst>
            <pc:docMk/>
            <pc:sldMk cId="1247823677" sldId="1006"/>
            <ac:spMk id="2" creationId="{9E0E9A6A-0A23-467E-95C9-4691BBD50A1D}"/>
          </ac:spMkLst>
        </pc:spChg>
        <pc:spChg chg="mod">
          <ac:chgData name="Mary Bennell" userId="b175fa05-62d9-486d-9408-e80533475557" providerId="ADAL" clId="{A82F579C-4360-4724-8E4C-FE5132EBFAE4}" dt="2022-11-01T11:31:29.939" v="476" actId="20577"/>
          <ac:spMkLst>
            <pc:docMk/>
            <pc:sldMk cId="1247823677" sldId="1006"/>
            <ac:spMk id="5" creationId="{EC687D75-759A-481C-8B67-3559FF8EEA90}"/>
          </ac:spMkLst>
        </pc:spChg>
      </pc:sldChg>
      <pc:sldChg chg="addSp delSp modSp add mod">
        <pc:chgData name="Mary Bennell" userId="b175fa05-62d9-486d-9408-e80533475557" providerId="ADAL" clId="{A82F579C-4360-4724-8E4C-FE5132EBFAE4}" dt="2022-11-01T14:52:17.926" v="903" actId="14100"/>
        <pc:sldMkLst>
          <pc:docMk/>
          <pc:sldMk cId="4240243534" sldId="1007"/>
        </pc:sldMkLst>
        <pc:spChg chg="mod">
          <ac:chgData name="Mary Bennell" userId="b175fa05-62d9-486d-9408-e80533475557" providerId="ADAL" clId="{A82F579C-4360-4724-8E4C-FE5132EBFAE4}" dt="2022-11-01T11:32:12.887" v="591" actId="20577"/>
          <ac:spMkLst>
            <pc:docMk/>
            <pc:sldMk cId="4240243534" sldId="1007"/>
            <ac:spMk id="2" creationId="{9E0E9A6A-0A23-467E-95C9-4691BBD50A1D}"/>
          </ac:spMkLst>
        </pc:spChg>
        <pc:spChg chg="mod">
          <ac:chgData name="Mary Bennell" userId="b175fa05-62d9-486d-9408-e80533475557" providerId="ADAL" clId="{A82F579C-4360-4724-8E4C-FE5132EBFAE4}" dt="2022-11-01T12:26:36.577" v="682" actId="20577"/>
          <ac:spMkLst>
            <pc:docMk/>
            <pc:sldMk cId="4240243534" sldId="1007"/>
            <ac:spMk id="5" creationId="{EC687D75-759A-481C-8B67-3559FF8EEA90}"/>
          </ac:spMkLst>
        </pc:spChg>
        <pc:picChg chg="add del">
          <ac:chgData name="Mary Bennell" userId="b175fa05-62d9-486d-9408-e80533475557" providerId="ADAL" clId="{A82F579C-4360-4724-8E4C-FE5132EBFAE4}" dt="2022-11-01T14:49:48.799" v="901" actId="21"/>
          <ac:picMkLst>
            <pc:docMk/>
            <pc:sldMk cId="4240243534" sldId="1007"/>
            <ac:picMk id="7" creationId="{B7756156-9596-4839-A8CF-45809A855A14}"/>
          </ac:picMkLst>
        </pc:picChg>
        <pc:picChg chg="add mod">
          <ac:chgData name="Mary Bennell" userId="b175fa05-62d9-486d-9408-e80533475557" providerId="ADAL" clId="{A82F579C-4360-4724-8E4C-FE5132EBFAE4}" dt="2022-11-01T14:52:17.926" v="903" actId="14100"/>
          <ac:picMkLst>
            <pc:docMk/>
            <pc:sldMk cId="4240243534" sldId="1007"/>
            <ac:picMk id="9" creationId="{4C2DDC97-8B65-432D-A35B-C7789ADED1D5}"/>
          </ac:picMkLst>
        </pc:picChg>
      </pc:sldChg>
      <pc:sldChg chg="addSp delSp modSp add mod">
        <pc:chgData name="Mary Bennell" userId="b175fa05-62d9-486d-9408-e80533475557" providerId="ADAL" clId="{A82F579C-4360-4724-8E4C-FE5132EBFAE4}" dt="2022-11-01T14:59:03.043" v="972" actId="21"/>
        <pc:sldMkLst>
          <pc:docMk/>
          <pc:sldMk cId="1353625342" sldId="1008"/>
        </pc:sldMkLst>
        <pc:spChg chg="mod">
          <ac:chgData name="Mary Bennell" userId="b175fa05-62d9-486d-9408-e80533475557" providerId="ADAL" clId="{A82F579C-4360-4724-8E4C-FE5132EBFAE4}" dt="2022-11-01T11:33:55.777" v="648" actId="20577"/>
          <ac:spMkLst>
            <pc:docMk/>
            <pc:sldMk cId="1353625342" sldId="1008"/>
            <ac:spMk id="2" creationId="{9E0E9A6A-0A23-467E-95C9-4691BBD50A1D}"/>
          </ac:spMkLst>
        </pc:spChg>
        <pc:spChg chg="mod">
          <ac:chgData name="Mary Bennell" userId="b175fa05-62d9-486d-9408-e80533475557" providerId="ADAL" clId="{A82F579C-4360-4724-8E4C-FE5132EBFAE4}" dt="2022-11-01T11:33:50.527" v="644" actId="20577"/>
          <ac:spMkLst>
            <pc:docMk/>
            <pc:sldMk cId="1353625342" sldId="1008"/>
            <ac:spMk id="5" creationId="{EC687D75-759A-481C-8B67-3559FF8EEA90}"/>
          </ac:spMkLst>
        </pc:spChg>
        <pc:spChg chg="add del">
          <ac:chgData name="Mary Bennell" userId="b175fa05-62d9-486d-9408-e80533475557" providerId="ADAL" clId="{A82F579C-4360-4724-8E4C-FE5132EBFAE4}" dt="2022-11-01T11:33:24.060" v="620" actId="22"/>
          <ac:spMkLst>
            <pc:docMk/>
            <pc:sldMk cId="1353625342" sldId="1008"/>
            <ac:spMk id="7" creationId="{E8D5145F-03F0-4164-AA9C-1DFF4AB7EF63}"/>
          </ac:spMkLst>
        </pc:spChg>
        <pc:picChg chg="add del mod">
          <ac:chgData name="Mary Bennell" userId="b175fa05-62d9-486d-9408-e80533475557" providerId="ADAL" clId="{A82F579C-4360-4724-8E4C-FE5132EBFAE4}" dt="2022-11-01T14:59:03.043" v="972" actId="21"/>
          <ac:picMkLst>
            <pc:docMk/>
            <pc:sldMk cId="1353625342" sldId="1008"/>
            <ac:picMk id="9" creationId="{810D5027-0711-4E33-B125-4C1A392E1316}"/>
          </ac:picMkLst>
        </pc:picChg>
        <pc:picChg chg="add mod">
          <ac:chgData name="Mary Bennell" userId="b175fa05-62d9-486d-9408-e80533475557" providerId="ADAL" clId="{A82F579C-4360-4724-8E4C-FE5132EBFAE4}" dt="2022-11-01T14:58:24.751" v="944" actId="14100"/>
          <ac:picMkLst>
            <pc:docMk/>
            <pc:sldMk cId="1353625342" sldId="1008"/>
            <ac:picMk id="11" creationId="{087C2E70-B828-4E91-9951-6478AE76FDF9}"/>
          </ac:picMkLst>
        </pc:picChg>
      </pc:sldChg>
      <pc:sldChg chg="addSp modSp add mod">
        <pc:chgData name="Mary Bennell" userId="b175fa05-62d9-486d-9408-e80533475557" providerId="ADAL" clId="{A82F579C-4360-4724-8E4C-FE5132EBFAE4}" dt="2022-11-01T14:53:51.001" v="905" actId="14100"/>
        <pc:sldMkLst>
          <pc:docMk/>
          <pc:sldMk cId="3545451705" sldId="1009"/>
        </pc:sldMkLst>
        <pc:picChg chg="add mod">
          <ac:chgData name="Mary Bennell" userId="b175fa05-62d9-486d-9408-e80533475557" providerId="ADAL" clId="{A82F579C-4360-4724-8E4C-FE5132EBFAE4}" dt="2022-11-01T14:53:51.001" v="905" actId="14100"/>
          <ac:picMkLst>
            <pc:docMk/>
            <pc:sldMk cId="3545451705" sldId="1009"/>
            <ac:picMk id="7" creationId="{D5269245-AA0A-41A4-A17E-7DC03939FAF8}"/>
          </ac:picMkLst>
        </pc:picChg>
      </pc:sldChg>
      <pc:sldChg chg="addSp modSp add del mod">
        <pc:chgData name="Mary Bennell" userId="b175fa05-62d9-486d-9408-e80533475557" providerId="ADAL" clId="{A82F579C-4360-4724-8E4C-FE5132EBFAE4}" dt="2022-11-01T14:56:29.064" v="942" actId="47"/>
        <pc:sldMkLst>
          <pc:docMk/>
          <pc:sldMk cId="2020043567" sldId="1010"/>
        </pc:sldMkLst>
        <pc:spChg chg="mod">
          <ac:chgData name="Mary Bennell" userId="b175fa05-62d9-486d-9408-e80533475557" providerId="ADAL" clId="{A82F579C-4360-4724-8E4C-FE5132EBFAE4}" dt="2022-11-01T12:45:51.063" v="762" actId="20577"/>
          <ac:spMkLst>
            <pc:docMk/>
            <pc:sldMk cId="2020043567" sldId="1010"/>
            <ac:spMk id="2" creationId="{9E0E9A6A-0A23-467E-95C9-4691BBD50A1D}"/>
          </ac:spMkLst>
        </pc:spChg>
        <pc:picChg chg="add">
          <ac:chgData name="Mary Bennell" userId="b175fa05-62d9-486d-9408-e80533475557" providerId="ADAL" clId="{A82F579C-4360-4724-8E4C-FE5132EBFAE4}" dt="2022-11-01T14:56:24.964" v="941" actId="22"/>
          <ac:picMkLst>
            <pc:docMk/>
            <pc:sldMk cId="2020043567" sldId="1010"/>
            <ac:picMk id="7" creationId="{251DA3A7-9245-4F50-84D7-A63D1F19CF15}"/>
          </ac:picMkLst>
        </pc:picChg>
      </pc:sldChg>
      <pc:sldChg chg="add">
        <pc:chgData name="Mary Bennell" userId="b175fa05-62d9-486d-9408-e80533475557" providerId="ADAL" clId="{A82F579C-4360-4724-8E4C-FE5132EBFAE4}" dt="2022-11-01T14:42:16.698" v="894" actId="2890"/>
        <pc:sldMkLst>
          <pc:docMk/>
          <pc:sldMk cId="109777488" sldId="1011"/>
        </pc:sldMkLst>
      </pc:sldChg>
      <pc:sldChg chg="add">
        <pc:chgData name="Mary Bennell" userId="b175fa05-62d9-486d-9408-e80533475557" providerId="ADAL" clId="{A82F579C-4360-4724-8E4C-FE5132EBFAE4}" dt="2022-11-01T14:42:17.273" v="895" actId="2890"/>
        <pc:sldMkLst>
          <pc:docMk/>
          <pc:sldMk cId="3144426027" sldId="1012"/>
        </pc:sldMkLst>
      </pc:sldChg>
      <pc:sldChg chg="addSp modSp add mod">
        <pc:chgData name="Mary Bennell" userId="b175fa05-62d9-486d-9408-e80533475557" providerId="ADAL" clId="{A82F579C-4360-4724-8E4C-FE5132EBFAE4}" dt="2022-11-01T14:49:25.676" v="899" actId="22"/>
        <pc:sldMkLst>
          <pc:docMk/>
          <pc:sldMk cId="495902979" sldId="1013"/>
        </pc:sldMkLst>
        <pc:picChg chg="add mod">
          <ac:chgData name="Mary Bennell" userId="b175fa05-62d9-486d-9408-e80533475557" providerId="ADAL" clId="{A82F579C-4360-4724-8E4C-FE5132EBFAE4}" dt="2022-11-01T14:46:48.736" v="898" actId="14100"/>
          <ac:picMkLst>
            <pc:docMk/>
            <pc:sldMk cId="495902979" sldId="1013"/>
            <ac:picMk id="7" creationId="{3AF017FD-5C44-4E8A-80A8-3FBF150A80A2}"/>
          </ac:picMkLst>
        </pc:picChg>
        <pc:picChg chg="add">
          <ac:chgData name="Mary Bennell" userId="b175fa05-62d9-486d-9408-e80533475557" providerId="ADAL" clId="{A82F579C-4360-4724-8E4C-FE5132EBFAE4}" dt="2022-11-01T14:49:25.676" v="899" actId="22"/>
          <ac:picMkLst>
            <pc:docMk/>
            <pc:sldMk cId="495902979" sldId="1013"/>
            <ac:picMk id="9" creationId="{636CB213-399D-4636-B4DC-83021DFF7B0E}"/>
          </ac:picMkLst>
        </pc:picChg>
      </pc:sldChg>
      <pc:sldChg chg="addSp delSp modSp add mod">
        <pc:chgData name="Mary Bennell" userId="b175fa05-62d9-486d-9408-e80533475557" providerId="ADAL" clId="{A82F579C-4360-4724-8E4C-FE5132EBFAE4}" dt="2022-11-01T14:59:06.742" v="973"/>
        <pc:sldMkLst>
          <pc:docMk/>
          <pc:sldMk cId="2844171242" sldId="1014"/>
        </pc:sldMkLst>
        <pc:spChg chg="add del mod">
          <ac:chgData name="Mary Bennell" userId="b175fa05-62d9-486d-9408-e80533475557" providerId="ADAL" clId="{A82F579C-4360-4724-8E4C-FE5132EBFAE4}" dt="2022-11-01T14:58:54.004" v="971" actId="22"/>
          <ac:spMkLst>
            <pc:docMk/>
            <pc:sldMk cId="2844171242" sldId="1014"/>
            <ac:spMk id="5" creationId="{EC687D75-759A-481C-8B67-3559FF8EEA90}"/>
          </ac:spMkLst>
        </pc:spChg>
        <pc:picChg chg="del">
          <ac:chgData name="Mary Bennell" userId="b175fa05-62d9-486d-9408-e80533475557" providerId="ADAL" clId="{A82F579C-4360-4724-8E4C-FE5132EBFAE4}" dt="2022-11-01T14:58:40.535" v="946" actId="478"/>
          <ac:picMkLst>
            <pc:docMk/>
            <pc:sldMk cId="2844171242" sldId="1014"/>
            <ac:picMk id="7" creationId="{D5269245-AA0A-41A4-A17E-7DC03939FAF8}"/>
          </ac:picMkLst>
        </pc:picChg>
        <pc:picChg chg="add del mod ord">
          <ac:chgData name="Mary Bennell" userId="b175fa05-62d9-486d-9408-e80533475557" providerId="ADAL" clId="{A82F579C-4360-4724-8E4C-FE5132EBFAE4}" dt="2022-11-01T14:58:54.004" v="971" actId="22"/>
          <ac:picMkLst>
            <pc:docMk/>
            <pc:sldMk cId="2844171242" sldId="1014"/>
            <ac:picMk id="8" creationId="{58BD7FEA-6BAE-4CF8-80E6-3E018DA9736C}"/>
          </ac:picMkLst>
        </pc:picChg>
        <pc:picChg chg="add mod">
          <ac:chgData name="Mary Bennell" userId="b175fa05-62d9-486d-9408-e80533475557" providerId="ADAL" clId="{A82F579C-4360-4724-8E4C-FE5132EBFAE4}" dt="2022-11-01T14:59:06.742" v="973"/>
          <ac:picMkLst>
            <pc:docMk/>
            <pc:sldMk cId="2844171242" sldId="1014"/>
            <ac:picMk id="9" creationId="{64EA1205-2FE8-4487-8FC5-3115ED2F90A8}"/>
          </ac:picMkLst>
        </pc:picChg>
      </pc:sldChg>
      <pc:sldChg chg="addSp delSp add mod ord">
        <pc:chgData name="Mary Bennell" userId="b175fa05-62d9-486d-9408-e80533475557" providerId="ADAL" clId="{A82F579C-4360-4724-8E4C-FE5132EBFAE4}" dt="2022-11-01T15:07:33.681" v="989" actId="22"/>
        <pc:sldMkLst>
          <pc:docMk/>
          <pc:sldMk cId="611542756" sldId="1015"/>
        </pc:sldMkLst>
        <pc:picChg chg="add">
          <ac:chgData name="Mary Bennell" userId="b175fa05-62d9-486d-9408-e80533475557" providerId="ADAL" clId="{A82F579C-4360-4724-8E4C-FE5132EBFAE4}" dt="2022-11-01T15:07:33.681" v="989" actId="22"/>
          <ac:picMkLst>
            <pc:docMk/>
            <pc:sldMk cId="611542756" sldId="1015"/>
            <ac:picMk id="7" creationId="{92695552-5286-499D-92AF-378E967E9485}"/>
          </ac:picMkLst>
        </pc:picChg>
        <pc:picChg chg="del">
          <ac:chgData name="Mary Bennell" userId="b175fa05-62d9-486d-9408-e80533475557" providerId="ADAL" clId="{A82F579C-4360-4724-8E4C-FE5132EBFAE4}" dt="2022-11-01T15:03:27.174" v="979" actId="478"/>
          <ac:picMkLst>
            <pc:docMk/>
            <pc:sldMk cId="611542756" sldId="1015"/>
            <ac:picMk id="11" creationId="{087C2E70-B828-4E91-9951-6478AE76FDF9}"/>
          </ac:picMkLst>
        </pc:picChg>
      </pc:sldChg>
      <pc:sldChg chg="add del">
        <pc:chgData name="Mary Bennell" userId="b175fa05-62d9-486d-9408-e80533475557" providerId="ADAL" clId="{A82F579C-4360-4724-8E4C-FE5132EBFAE4}" dt="2022-11-01T15:03:30.931" v="980" actId="47"/>
        <pc:sldMkLst>
          <pc:docMk/>
          <pc:sldMk cId="1971630320" sldId="1016"/>
        </pc:sldMkLst>
      </pc:sldChg>
      <pc:sldChg chg="addSp delSp add mod ord">
        <pc:chgData name="Mary Bennell" userId="b175fa05-62d9-486d-9408-e80533475557" providerId="ADAL" clId="{A82F579C-4360-4724-8E4C-FE5132EBFAE4}" dt="2022-11-01T15:06:10.651" v="988" actId="22"/>
        <pc:sldMkLst>
          <pc:docMk/>
          <pc:sldMk cId="871897044" sldId="1017"/>
        </pc:sldMkLst>
        <pc:picChg chg="add">
          <ac:chgData name="Mary Bennell" userId="b175fa05-62d9-486d-9408-e80533475557" providerId="ADAL" clId="{A82F579C-4360-4724-8E4C-FE5132EBFAE4}" dt="2022-11-01T15:06:10.651" v="988" actId="22"/>
          <ac:picMkLst>
            <pc:docMk/>
            <pc:sldMk cId="871897044" sldId="1017"/>
            <ac:picMk id="7" creationId="{974F9452-54BF-49F5-A503-BEEE3F0BDB39}"/>
          </ac:picMkLst>
        </pc:picChg>
        <pc:picChg chg="del">
          <ac:chgData name="Mary Bennell" userId="b175fa05-62d9-486d-9408-e80533475557" providerId="ADAL" clId="{A82F579C-4360-4724-8E4C-FE5132EBFAE4}" dt="2022-11-01T15:03:36.519" v="981" actId="478"/>
          <ac:picMkLst>
            <pc:docMk/>
            <pc:sldMk cId="871897044" sldId="1017"/>
            <ac:picMk id="11" creationId="{087C2E70-B828-4E91-9951-6478AE76FDF9}"/>
          </ac:picMkLst>
        </pc:picChg>
      </pc:sldChg>
      <pc:sldChg chg="addSp modSp add mod">
        <pc:chgData name="Mary Bennell" userId="b175fa05-62d9-486d-9408-e80533475557" providerId="ADAL" clId="{A82F579C-4360-4724-8E4C-FE5132EBFAE4}" dt="2022-11-01T15:12:43.378" v="1048" actId="555"/>
        <pc:sldMkLst>
          <pc:docMk/>
          <pc:sldMk cId="4172651016" sldId="1018"/>
        </pc:sldMkLst>
        <pc:spChg chg="mod">
          <ac:chgData name="Mary Bennell" userId="b175fa05-62d9-486d-9408-e80533475557" providerId="ADAL" clId="{A82F579C-4360-4724-8E4C-FE5132EBFAE4}" dt="2022-11-01T15:07:47.038" v="990" actId="20577"/>
          <ac:spMkLst>
            <pc:docMk/>
            <pc:sldMk cId="4172651016" sldId="1018"/>
            <ac:spMk id="2" creationId="{9E0E9A6A-0A23-467E-95C9-4691BBD50A1D}"/>
          </ac:spMkLst>
        </pc:spChg>
        <pc:spChg chg="add mod">
          <ac:chgData name="Mary Bennell" userId="b175fa05-62d9-486d-9408-e80533475557" providerId="ADAL" clId="{A82F579C-4360-4724-8E4C-FE5132EBFAE4}" dt="2022-11-01T15:12:43.378" v="1048" actId="555"/>
          <ac:spMkLst>
            <pc:docMk/>
            <pc:sldMk cId="4172651016" sldId="1018"/>
            <ac:spMk id="3" creationId="{D84FB592-1EAA-4BB2-A8FD-EC56500B200E}"/>
          </ac:spMkLst>
        </pc:spChg>
        <pc:spChg chg="add mod">
          <ac:chgData name="Mary Bennell" userId="b175fa05-62d9-486d-9408-e80533475557" providerId="ADAL" clId="{A82F579C-4360-4724-8E4C-FE5132EBFAE4}" dt="2022-11-01T15:12:17.528" v="1046" actId="1076"/>
          <ac:spMkLst>
            <pc:docMk/>
            <pc:sldMk cId="4172651016" sldId="1018"/>
            <ac:spMk id="7" creationId="{C7D83C1E-03EC-4165-ACEC-F5B9ADFF4A91}"/>
          </ac:spMkLst>
        </pc:spChg>
        <pc:spChg chg="add mod">
          <ac:chgData name="Mary Bennell" userId="b175fa05-62d9-486d-9408-e80533475557" providerId="ADAL" clId="{A82F579C-4360-4724-8E4C-FE5132EBFAE4}" dt="2022-11-01T15:11:30.564" v="1014" actId="12789"/>
          <ac:spMkLst>
            <pc:docMk/>
            <pc:sldMk cId="4172651016" sldId="1018"/>
            <ac:spMk id="8" creationId="{300BF6C1-69AE-4697-9D63-1440602B0C80}"/>
          </ac:spMkLst>
        </pc:spChg>
        <pc:spChg chg="add mod">
          <ac:chgData name="Mary Bennell" userId="b175fa05-62d9-486d-9408-e80533475557" providerId="ADAL" clId="{A82F579C-4360-4724-8E4C-FE5132EBFAE4}" dt="2022-11-01T15:12:43.378" v="1048" actId="555"/>
          <ac:spMkLst>
            <pc:docMk/>
            <pc:sldMk cId="4172651016" sldId="1018"/>
            <ac:spMk id="9" creationId="{017A3437-99A2-46EC-A197-6C5898DCD0F3}"/>
          </ac:spMkLst>
        </pc:spChg>
        <pc:spChg chg="add mod">
          <ac:chgData name="Mary Bennell" userId="b175fa05-62d9-486d-9408-e80533475557" providerId="ADAL" clId="{A82F579C-4360-4724-8E4C-FE5132EBFAE4}" dt="2022-11-01T15:10:45.611" v="1011" actId="408"/>
          <ac:spMkLst>
            <pc:docMk/>
            <pc:sldMk cId="4172651016" sldId="1018"/>
            <ac:spMk id="10" creationId="{BE63A6D5-4009-4C4C-A16E-E895ED91A738}"/>
          </ac:spMkLst>
        </pc:spChg>
      </pc:sldChg>
      <pc:sldChg chg="addSp delSp modSp add mod">
        <pc:chgData name="Mary Bennell" userId="b175fa05-62d9-486d-9408-e80533475557" providerId="ADAL" clId="{A82F579C-4360-4724-8E4C-FE5132EBFAE4}" dt="2022-11-01T15:21:21.896" v="1474" actId="20577"/>
        <pc:sldMkLst>
          <pc:docMk/>
          <pc:sldMk cId="3658761601" sldId="1019"/>
        </pc:sldMkLst>
        <pc:spChg chg="add mod">
          <ac:chgData name="Mary Bennell" userId="b175fa05-62d9-486d-9408-e80533475557" providerId="ADAL" clId="{A82F579C-4360-4724-8E4C-FE5132EBFAE4}" dt="2022-11-01T15:16:36.152" v="1103" actId="20577"/>
          <ac:spMkLst>
            <pc:docMk/>
            <pc:sldMk cId="3658761601" sldId="1019"/>
            <ac:spMk id="3" creationId="{E55714CE-82C7-4F4A-B296-C11BDA3319ED}"/>
          </ac:spMkLst>
        </pc:spChg>
        <pc:spChg chg="del mod">
          <ac:chgData name="Mary Bennell" userId="b175fa05-62d9-486d-9408-e80533475557" providerId="ADAL" clId="{A82F579C-4360-4724-8E4C-FE5132EBFAE4}" dt="2022-11-01T15:20:08.525" v="1317" actId="931"/>
          <ac:spMkLst>
            <pc:docMk/>
            <pc:sldMk cId="3658761601" sldId="1019"/>
            <ac:spMk id="5" creationId="{EC687D75-759A-481C-8B67-3559FF8EEA90}"/>
          </ac:spMkLst>
        </pc:spChg>
        <pc:spChg chg="add mod">
          <ac:chgData name="Mary Bennell" userId="b175fa05-62d9-486d-9408-e80533475557" providerId="ADAL" clId="{A82F579C-4360-4724-8E4C-FE5132EBFAE4}" dt="2022-11-01T15:16:44.125" v="1115" actId="20577"/>
          <ac:spMkLst>
            <pc:docMk/>
            <pc:sldMk cId="3658761601" sldId="1019"/>
            <ac:spMk id="7" creationId="{037D9ACC-840A-4821-AD59-AE10562D3E30}"/>
          </ac:spMkLst>
        </pc:spChg>
        <pc:spChg chg="add mod">
          <ac:chgData name="Mary Bennell" userId="b175fa05-62d9-486d-9408-e80533475557" providerId="ADAL" clId="{A82F579C-4360-4724-8E4C-FE5132EBFAE4}" dt="2022-11-01T15:16:55.497" v="1146" actId="20577"/>
          <ac:spMkLst>
            <pc:docMk/>
            <pc:sldMk cId="3658761601" sldId="1019"/>
            <ac:spMk id="8" creationId="{273FFFE5-716F-4D29-92DB-B7DBB55B093A}"/>
          </ac:spMkLst>
        </pc:spChg>
        <pc:spChg chg="add mod">
          <ac:chgData name="Mary Bennell" userId="b175fa05-62d9-486d-9408-e80533475557" providerId="ADAL" clId="{A82F579C-4360-4724-8E4C-FE5132EBFAE4}" dt="2022-11-01T15:17:00.773" v="1158" actId="20577"/>
          <ac:spMkLst>
            <pc:docMk/>
            <pc:sldMk cId="3658761601" sldId="1019"/>
            <ac:spMk id="9" creationId="{573941B1-2662-4E60-A28E-2A57185DCFEE}"/>
          </ac:spMkLst>
        </pc:spChg>
        <pc:spChg chg="add mod">
          <ac:chgData name="Mary Bennell" userId="b175fa05-62d9-486d-9408-e80533475557" providerId="ADAL" clId="{A82F579C-4360-4724-8E4C-FE5132EBFAE4}" dt="2022-11-01T15:17:40.750" v="1259" actId="20577"/>
          <ac:spMkLst>
            <pc:docMk/>
            <pc:sldMk cId="3658761601" sldId="1019"/>
            <ac:spMk id="10" creationId="{C304BEDF-6906-4617-AF89-16A0D2859EB7}"/>
          </ac:spMkLst>
        </pc:spChg>
        <pc:spChg chg="add del mod">
          <ac:chgData name="Mary Bennell" userId="b175fa05-62d9-486d-9408-e80533475557" providerId="ADAL" clId="{A82F579C-4360-4724-8E4C-FE5132EBFAE4}" dt="2022-11-01T15:17:57.774" v="1287" actId="20577"/>
          <ac:spMkLst>
            <pc:docMk/>
            <pc:sldMk cId="3658761601" sldId="1019"/>
            <ac:spMk id="11" creationId="{B3245EA9-D65E-4A15-BBA7-11BD80AE0EDF}"/>
          </ac:spMkLst>
        </pc:spChg>
        <pc:spChg chg="add mod">
          <ac:chgData name="Mary Bennell" userId="b175fa05-62d9-486d-9408-e80533475557" providerId="ADAL" clId="{A82F579C-4360-4724-8E4C-FE5132EBFAE4}" dt="2022-11-01T15:18:14.387" v="1316" actId="20577"/>
          <ac:spMkLst>
            <pc:docMk/>
            <pc:sldMk cId="3658761601" sldId="1019"/>
            <ac:spMk id="12" creationId="{DC8B351C-877D-424C-9B02-6028A1E7DF38}"/>
          </ac:spMkLst>
        </pc:spChg>
        <pc:spChg chg="add mod">
          <ac:chgData name="Mary Bennell" userId="b175fa05-62d9-486d-9408-e80533475557" providerId="ADAL" clId="{A82F579C-4360-4724-8E4C-FE5132EBFAE4}" dt="2022-11-01T15:20:13.494" v="1318" actId="478"/>
          <ac:spMkLst>
            <pc:docMk/>
            <pc:sldMk cId="3658761601" sldId="1019"/>
            <ac:spMk id="16" creationId="{6CC33B2F-5119-4FF3-8A3D-2D721013FB2C}"/>
          </ac:spMkLst>
        </pc:spChg>
        <pc:spChg chg="add mod">
          <ac:chgData name="Mary Bennell" userId="b175fa05-62d9-486d-9408-e80533475557" providerId="ADAL" clId="{A82F579C-4360-4724-8E4C-FE5132EBFAE4}" dt="2022-11-01T15:21:21.896" v="1474" actId="20577"/>
          <ac:spMkLst>
            <pc:docMk/>
            <pc:sldMk cId="3658761601" sldId="1019"/>
            <ac:spMk id="17" creationId="{68F9214E-CEB8-474F-98ED-AA92FBE228B3}"/>
          </ac:spMkLst>
        </pc:spChg>
        <pc:picChg chg="add del mod">
          <ac:chgData name="Mary Bennell" userId="b175fa05-62d9-486d-9408-e80533475557" providerId="ADAL" clId="{A82F579C-4360-4724-8E4C-FE5132EBFAE4}" dt="2022-11-01T15:20:13.494" v="1318" actId="478"/>
          <ac:picMkLst>
            <pc:docMk/>
            <pc:sldMk cId="3658761601" sldId="1019"/>
            <ac:picMk id="14" creationId="{506DD0CF-6352-46BB-9E15-1CDC94B10E98}"/>
          </ac:picMkLst>
        </pc:picChg>
      </pc:sldChg>
      <pc:sldMasterChg chg="delSldLayout">
        <pc:chgData name="Mary Bennell" userId="b175fa05-62d9-486d-9408-e80533475557" providerId="ADAL" clId="{A82F579C-4360-4724-8E4C-FE5132EBFAE4}" dt="2022-10-31T16:48:46.557" v="28" actId="47"/>
        <pc:sldMasterMkLst>
          <pc:docMk/>
          <pc:sldMasterMk cId="910817782" sldId="2147483648"/>
        </pc:sldMasterMkLst>
        <pc:sldLayoutChg chg="del">
          <pc:chgData name="Mary Bennell" userId="b175fa05-62d9-486d-9408-e80533475557" providerId="ADAL" clId="{A82F579C-4360-4724-8E4C-FE5132EBFAE4}" dt="2022-10-31T16:48:40.664" v="19" actId="47"/>
          <pc:sldLayoutMkLst>
            <pc:docMk/>
            <pc:sldMasterMk cId="910817782" sldId="2147483648"/>
            <pc:sldLayoutMk cId="3956866672" sldId="2147483660"/>
          </pc:sldLayoutMkLst>
        </pc:sldLayoutChg>
        <pc:sldLayoutChg chg="del">
          <pc:chgData name="Mary Bennell" userId="b175fa05-62d9-486d-9408-e80533475557" providerId="ADAL" clId="{A82F579C-4360-4724-8E4C-FE5132EBFAE4}" dt="2022-10-31T16:48:41.443" v="20" actId="47"/>
          <pc:sldLayoutMkLst>
            <pc:docMk/>
            <pc:sldMasterMk cId="910817782" sldId="2147483648"/>
            <pc:sldLayoutMk cId="3364483863" sldId="2147483661"/>
          </pc:sldLayoutMkLst>
        </pc:sldLayoutChg>
        <pc:sldLayoutChg chg="del">
          <pc:chgData name="Mary Bennell" userId="b175fa05-62d9-486d-9408-e80533475557" providerId="ADAL" clId="{A82F579C-4360-4724-8E4C-FE5132EBFAE4}" dt="2022-10-31T16:48:42.110" v="21" actId="47"/>
          <pc:sldLayoutMkLst>
            <pc:docMk/>
            <pc:sldMasterMk cId="910817782" sldId="2147483648"/>
            <pc:sldLayoutMk cId="2282175221" sldId="2147483662"/>
          </pc:sldLayoutMkLst>
        </pc:sldLayoutChg>
        <pc:sldLayoutChg chg="del">
          <pc:chgData name="Mary Bennell" userId="b175fa05-62d9-486d-9408-e80533475557" providerId="ADAL" clId="{A82F579C-4360-4724-8E4C-FE5132EBFAE4}" dt="2022-10-31T16:48:42.709" v="22" actId="47"/>
          <pc:sldLayoutMkLst>
            <pc:docMk/>
            <pc:sldMasterMk cId="910817782" sldId="2147483648"/>
            <pc:sldLayoutMk cId="3889436185" sldId="2147483663"/>
          </pc:sldLayoutMkLst>
        </pc:sldLayoutChg>
        <pc:sldLayoutChg chg="del">
          <pc:chgData name="Mary Bennell" userId="b175fa05-62d9-486d-9408-e80533475557" providerId="ADAL" clId="{A82F579C-4360-4724-8E4C-FE5132EBFAE4}" dt="2022-10-31T16:48:43.368" v="23" actId="47"/>
          <pc:sldLayoutMkLst>
            <pc:docMk/>
            <pc:sldMasterMk cId="910817782" sldId="2147483648"/>
            <pc:sldLayoutMk cId="2101747834" sldId="2147483664"/>
          </pc:sldLayoutMkLst>
        </pc:sldLayoutChg>
        <pc:sldLayoutChg chg="del">
          <pc:chgData name="Mary Bennell" userId="b175fa05-62d9-486d-9408-e80533475557" providerId="ADAL" clId="{A82F579C-4360-4724-8E4C-FE5132EBFAE4}" dt="2022-10-31T16:48:43.961" v="24" actId="47"/>
          <pc:sldLayoutMkLst>
            <pc:docMk/>
            <pc:sldMasterMk cId="910817782" sldId="2147483648"/>
            <pc:sldLayoutMk cId="1267774399" sldId="2147483665"/>
          </pc:sldLayoutMkLst>
        </pc:sldLayoutChg>
        <pc:sldLayoutChg chg="del">
          <pc:chgData name="Mary Bennell" userId="b175fa05-62d9-486d-9408-e80533475557" providerId="ADAL" clId="{A82F579C-4360-4724-8E4C-FE5132EBFAE4}" dt="2022-10-31T16:48:44.712" v="25" actId="47"/>
          <pc:sldLayoutMkLst>
            <pc:docMk/>
            <pc:sldMasterMk cId="910817782" sldId="2147483648"/>
            <pc:sldLayoutMk cId="782299414" sldId="2147483666"/>
          </pc:sldLayoutMkLst>
        </pc:sldLayoutChg>
        <pc:sldLayoutChg chg="del">
          <pc:chgData name="Mary Bennell" userId="b175fa05-62d9-486d-9408-e80533475557" providerId="ADAL" clId="{A82F579C-4360-4724-8E4C-FE5132EBFAE4}" dt="2022-10-31T16:48:45.363" v="26" actId="47"/>
          <pc:sldLayoutMkLst>
            <pc:docMk/>
            <pc:sldMasterMk cId="910817782" sldId="2147483648"/>
            <pc:sldLayoutMk cId="2320066548" sldId="2147483667"/>
          </pc:sldLayoutMkLst>
        </pc:sldLayoutChg>
        <pc:sldLayoutChg chg="del">
          <pc:chgData name="Mary Bennell" userId="b175fa05-62d9-486d-9408-e80533475557" providerId="ADAL" clId="{A82F579C-4360-4724-8E4C-FE5132EBFAE4}" dt="2022-10-31T16:48:45.975" v="27" actId="47"/>
          <pc:sldLayoutMkLst>
            <pc:docMk/>
            <pc:sldMasterMk cId="910817782" sldId="2147483648"/>
            <pc:sldLayoutMk cId="1503900056" sldId="2147483668"/>
          </pc:sldLayoutMkLst>
        </pc:sldLayoutChg>
        <pc:sldLayoutChg chg="del">
          <pc:chgData name="Mary Bennell" userId="b175fa05-62d9-486d-9408-e80533475557" providerId="ADAL" clId="{A82F579C-4360-4724-8E4C-FE5132EBFAE4}" dt="2022-10-31T16:48:46.557" v="28" actId="47"/>
          <pc:sldLayoutMkLst>
            <pc:docMk/>
            <pc:sldMasterMk cId="910817782" sldId="2147483648"/>
            <pc:sldLayoutMk cId="555026672" sldId="214748366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B23BA9-168C-4F4A-A5DC-5A6379563EFA}"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69437D02-1717-4B32-88F0-7C36711462ED}">
      <dgm:prSet/>
      <dgm:spPr/>
      <dgm:t>
        <a:bodyPr/>
        <a:lstStyle/>
        <a:p>
          <a:r>
            <a:rPr lang="en-GB" b="1" dirty="0"/>
            <a:t>Supply chain controlled vertically by mega contractors /integrators </a:t>
          </a:r>
          <a:endParaRPr lang="en-US" dirty="0"/>
        </a:p>
      </dgm:t>
    </dgm:pt>
    <dgm:pt modelId="{32F4BECA-832D-41E4-9A8A-32D0AD0FFCDD}" type="parTrans" cxnId="{FEDF4F5E-8661-4E21-BAE3-5F3BDB908EF2}">
      <dgm:prSet/>
      <dgm:spPr/>
      <dgm:t>
        <a:bodyPr/>
        <a:lstStyle/>
        <a:p>
          <a:endParaRPr lang="en-US"/>
        </a:p>
      </dgm:t>
    </dgm:pt>
    <dgm:pt modelId="{0962A662-D48F-47E1-9062-D7CD1A85070C}" type="sibTrans" cxnId="{FEDF4F5E-8661-4E21-BAE3-5F3BDB908EF2}">
      <dgm:prSet/>
      <dgm:spPr/>
      <dgm:t>
        <a:bodyPr/>
        <a:lstStyle/>
        <a:p>
          <a:endParaRPr lang="en-US"/>
        </a:p>
      </dgm:t>
    </dgm:pt>
    <dgm:pt modelId="{5A21D070-2202-48AE-BCE6-8EDE86606203}">
      <dgm:prSet/>
      <dgm:spPr/>
      <dgm:t>
        <a:bodyPr/>
        <a:lstStyle/>
        <a:p>
          <a:r>
            <a:rPr lang="en-GB" b="1"/>
            <a:t>A digital marketplace </a:t>
          </a:r>
          <a:endParaRPr lang="en-US"/>
        </a:p>
      </dgm:t>
    </dgm:pt>
    <dgm:pt modelId="{AEAF97BD-7105-414D-8035-11F2EEFC86B4}" type="parTrans" cxnId="{05053852-E983-4DEB-A3C0-5622879DC60A}">
      <dgm:prSet/>
      <dgm:spPr/>
      <dgm:t>
        <a:bodyPr/>
        <a:lstStyle/>
        <a:p>
          <a:endParaRPr lang="en-US"/>
        </a:p>
      </dgm:t>
    </dgm:pt>
    <dgm:pt modelId="{66C80582-D66C-4582-806B-8B03D28EC6AC}" type="sibTrans" cxnId="{05053852-E983-4DEB-A3C0-5622879DC60A}">
      <dgm:prSet/>
      <dgm:spPr/>
      <dgm:t>
        <a:bodyPr/>
        <a:lstStyle/>
        <a:p>
          <a:endParaRPr lang="en-US"/>
        </a:p>
      </dgm:t>
    </dgm:pt>
    <dgm:pt modelId="{FAA0C9E1-5D45-46D4-B0AD-83FF47AB6F85}">
      <dgm:prSet/>
      <dgm:spPr/>
      <dgm:t>
        <a:bodyPr/>
        <a:lstStyle/>
        <a:p>
          <a:r>
            <a:rPr lang="en-GB" b="1"/>
            <a:t>Communities of collaboration </a:t>
          </a:r>
          <a:endParaRPr lang="en-US"/>
        </a:p>
      </dgm:t>
    </dgm:pt>
    <dgm:pt modelId="{464B334C-1A30-49FF-9849-9A5C84D8B748}" type="parTrans" cxnId="{158D9AEA-C489-4AD7-BB39-CBDE51043F69}">
      <dgm:prSet/>
      <dgm:spPr/>
      <dgm:t>
        <a:bodyPr/>
        <a:lstStyle/>
        <a:p>
          <a:endParaRPr lang="en-US"/>
        </a:p>
      </dgm:t>
    </dgm:pt>
    <dgm:pt modelId="{4305B31B-CE8B-4088-AD6B-C01F15D55F5F}" type="sibTrans" cxnId="{158D9AEA-C489-4AD7-BB39-CBDE51043F69}">
      <dgm:prSet/>
      <dgm:spPr/>
      <dgm:t>
        <a:bodyPr/>
        <a:lstStyle/>
        <a:p>
          <a:endParaRPr lang="en-US"/>
        </a:p>
      </dgm:t>
    </dgm:pt>
    <dgm:pt modelId="{2EE84E7B-2B1D-4B23-B475-660BD335FDE0}" type="pres">
      <dgm:prSet presAssocID="{33B23BA9-168C-4F4A-A5DC-5A6379563EFA}" presName="hierChild1" presStyleCnt="0">
        <dgm:presLayoutVars>
          <dgm:chPref val="1"/>
          <dgm:dir/>
          <dgm:animOne val="branch"/>
          <dgm:animLvl val="lvl"/>
          <dgm:resizeHandles/>
        </dgm:presLayoutVars>
      </dgm:prSet>
      <dgm:spPr/>
    </dgm:pt>
    <dgm:pt modelId="{4AD47CFE-940A-4A89-9AB6-ECCC7968641D}" type="pres">
      <dgm:prSet presAssocID="{69437D02-1717-4B32-88F0-7C36711462ED}" presName="hierRoot1" presStyleCnt="0"/>
      <dgm:spPr/>
    </dgm:pt>
    <dgm:pt modelId="{1C94A419-B1AD-418E-A64B-1C3F22329FE8}" type="pres">
      <dgm:prSet presAssocID="{69437D02-1717-4B32-88F0-7C36711462ED}" presName="composite" presStyleCnt="0"/>
      <dgm:spPr/>
    </dgm:pt>
    <dgm:pt modelId="{E2F01C87-2CBE-45D8-8577-6B6E39906F1B}" type="pres">
      <dgm:prSet presAssocID="{69437D02-1717-4B32-88F0-7C36711462ED}" presName="background" presStyleLbl="node0" presStyleIdx="0" presStyleCnt="3"/>
      <dgm:spPr/>
    </dgm:pt>
    <dgm:pt modelId="{92A2ED6A-7B45-4979-94AB-6B5B7AFF0479}" type="pres">
      <dgm:prSet presAssocID="{69437D02-1717-4B32-88F0-7C36711462ED}" presName="text" presStyleLbl="fgAcc0" presStyleIdx="0" presStyleCnt="3" custLinFactNeighborY="-3084">
        <dgm:presLayoutVars>
          <dgm:chPref val="3"/>
        </dgm:presLayoutVars>
      </dgm:prSet>
      <dgm:spPr/>
    </dgm:pt>
    <dgm:pt modelId="{BFBEFF1D-3850-45AB-AE70-DE2C0361E0F9}" type="pres">
      <dgm:prSet presAssocID="{69437D02-1717-4B32-88F0-7C36711462ED}" presName="hierChild2" presStyleCnt="0"/>
      <dgm:spPr/>
    </dgm:pt>
    <dgm:pt modelId="{AA4E6F79-E320-42DF-A9EC-BBDA8268A853}" type="pres">
      <dgm:prSet presAssocID="{5A21D070-2202-48AE-BCE6-8EDE86606203}" presName="hierRoot1" presStyleCnt="0"/>
      <dgm:spPr/>
    </dgm:pt>
    <dgm:pt modelId="{4C4DCE58-A2EA-4D0B-B1B7-EFB3874B72E2}" type="pres">
      <dgm:prSet presAssocID="{5A21D070-2202-48AE-BCE6-8EDE86606203}" presName="composite" presStyleCnt="0"/>
      <dgm:spPr/>
    </dgm:pt>
    <dgm:pt modelId="{B414C7B8-E287-4118-9ACA-2141A925D228}" type="pres">
      <dgm:prSet presAssocID="{5A21D070-2202-48AE-BCE6-8EDE86606203}" presName="background" presStyleLbl="node0" presStyleIdx="1" presStyleCnt="3"/>
      <dgm:spPr/>
    </dgm:pt>
    <dgm:pt modelId="{5E2B4781-A3D2-4975-A869-3FC384A7B832}" type="pres">
      <dgm:prSet presAssocID="{5A21D070-2202-48AE-BCE6-8EDE86606203}" presName="text" presStyleLbl="fgAcc0" presStyleIdx="1" presStyleCnt="3">
        <dgm:presLayoutVars>
          <dgm:chPref val="3"/>
        </dgm:presLayoutVars>
      </dgm:prSet>
      <dgm:spPr/>
    </dgm:pt>
    <dgm:pt modelId="{325CEA8D-B186-49F8-BCEA-801A249FDAC9}" type="pres">
      <dgm:prSet presAssocID="{5A21D070-2202-48AE-BCE6-8EDE86606203}" presName="hierChild2" presStyleCnt="0"/>
      <dgm:spPr/>
    </dgm:pt>
    <dgm:pt modelId="{4F5BD296-2EA9-4191-AAD6-578C9ECF7E91}" type="pres">
      <dgm:prSet presAssocID="{FAA0C9E1-5D45-46D4-B0AD-83FF47AB6F85}" presName="hierRoot1" presStyleCnt="0"/>
      <dgm:spPr/>
    </dgm:pt>
    <dgm:pt modelId="{5401E0F1-5E86-4D7B-8E42-1C0EB885619B}" type="pres">
      <dgm:prSet presAssocID="{FAA0C9E1-5D45-46D4-B0AD-83FF47AB6F85}" presName="composite" presStyleCnt="0"/>
      <dgm:spPr/>
    </dgm:pt>
    <dgm:pt modelId="{04B6D72A-9C41-4F96-A93C-1D6FC8DE20FB}" type="pres">
      <dgm:prSet presAssocID="{FAA0C9E1-5D45-46D4-B0AD-83FF47AB6F85}" presName="background" presStyleLbl="node0" presStyleIdx="2" presStyleCnt="3"/>
      <dgm:spPr/>
    </dgm:pt>
    <dgm:pt modelId="{CA8C45D7-7D69-4203-B72F-FD59A374748A}" type="pres">
      <dgm:prSet presAssocID="{FAA0C9E1-5D45-46D4-B0AD-83FF47AB6F85}" presName="text" presStyleLbl="fgAcc0" presStyleIdx="2" presStyleCnt="3">
        <dgm:presLayoutVars>
          <dgm:chPref val="3"/>
        </dgm:presLayoutVars>
      </dgm:prSet>
      <dgm:spPr/>
    </dgm:pt>
    <dgm:pt modelId="{A9D392F1-62F7-46E6-ABF9-4AA1575EFAAC}" type="pres">
      <dgm:prSet presAssocID="{FAA0C9E1-5D45-46D4-B0AD-83FF47AB6F85}" presName="hierChild2" presStyleCnt="0"/>
      <dgm:spPr/>
    </dgm:pt>
  </dgm:ptLst>
  <dgm:cxnLst>
    <dgm:cxn modelId="{AF529807-3E18-48F8-953F-2D627F4985E5}" type="presOf" srcId="{FAA0C9E1-5D45-46D4-B0AD-83FF47AB6F85}" destId="{CA8C45D7-7D69-4203-B72F-FD59A374748A}" srcOrd="0" destOrd="0" presId="urn:microsoft.com/office/officeart/2005/8/layout/hierarchy1"/>
    <dgm:cxn modelId="{CEB13936-A292-491A-8AD8-CCB7331A9238}" type="presOf" srcId="{69437D02-1717-4B32-88F0-7C36711462ED}" destId="{92A2ED6A-7B45-4979-94AB-6B5B7AFF0479}" srcOrd="0" destOrd="0" presId="urn:microsoft.com/office/officeart/2005/8/layout/hierarchy1"/>
    <dgm:cxn modelId="{E9EA0D5C-FE5C-4E61-98DC-649A7CD435D9}" type="presOf" srcId="{5A21D070-2202-48AE-BCE6-8EDE86606203}" destId="{5E2B4781-A3D2-4975-A869-3FC384A7B832}" srcOrd="0" destOrd="0" presId="urn:microsoft.com/office/officeart/2005/8/layout/hierarchy1"/>
    <dgm:cxn modelId="{FEDF4F5E-8661-4E21-BAE3-5F3BDB908EF2}" srcId="{33B23BA9-168C-4F4A-A5DC-5A6379563EFA}" destId="{69437D02-1717-4B32-88F0-7C36711462ED}" srcOrd="0" destOrd="0" parTransId="{32F4BECA-832D-41E4-9A8A-32D0AD0FFCDD}" sibTransId="{0962A662-D48F-47E1-9062-D7CD1A85070C}"/>
    <dgm:cxn modelId="{05053852-E983-4DEB-A3C0-5622879DC60A}" srcId="{33B23BA9-168C-4F4A-A5DC-5A6379563EFA}" destId="{5A21D070-2202-48AE-BCE6-8EDE86606203}" srcOrd="1" destOrd="0" parTransId="{AEAF97BD-7105-414D-8035-11F2EEFC86B4}" sibTransId="{66C80582-D66C-4582-806B-8B03D28EC6AC}"/>
    <dgm:cxn modelId="{84652FB6-C08E-4496-B79A-FA4C3940AE76}" type="presOf" srcId="{33B23BA9-168C-4F4A-A5DC-5A6379563EFA}" destId="{2EE84E7B-2B1D-4B23-B475-660BD335FDE0}" srcOrd="0" destOrd="0" presId="urn:microsoft.com/office/officeart/2005/8/layout/hierarchy1"/>
    <dgm:cxn modelId="{158D9AEA-C489-4AD7-BB39-CBDE51043F69}" srcId="{33B23BA9-168C-4F4A-A5DC-5A6379563EFA}" destId="{FAA0C9E1-5D45-46D4-B0AD-83FF47AB6F85}" srcOrd="2" destOrd="0" parTransId="{464B334C-1A30-49FF-9849-9A5C84D8B748}" sibTransId="{4305B31B-CE8B-4088-AD6B-C01F15D55F5F}"/>
    <dgm:cxn modelId="{73476BFF-B753-464E-B914-714FCAE7E35E}" type="presParOf" srcId="{2EE84E7B-2B1D-4B23-B475-660BD335FDE0}" destId="{4AD47CFE-940A-4A89-9AB6-ECCC7968641D}" srcOrd="0" destOrd="0" presId="urn:microsoft.com/office/officeart/2005/8/layout/hierarchy1"/>
    <dgm:cxn modelId="{7DD84F5E-39E0-48BC-BE9B-E33421EBCFD4}" type="presParOf" srcId="{4AD47CFE-940A-4A89-9AB6-ECCC7968641D}" destId="{1C94A419-B1AD-418E-A64B-1C3F22329FE8}" srcOrd="0" destOrd="0" presId="urn:microsoft.com/office/officeart/2005/8/layout/hierarchy1"/>
    <dgm:cxn modelId="{D7CC6D12-4A53-453D-BDE6-B1439AAA32A6}" type="presParOf" srcId="{1C94A419-B1AD-418E-A64B-1C3F22329FE8}" destId="{E2F01C87-2CBE-45D8-8577-6B6E39906F1B}" srcOrd="0" destOrd="0" presId="urn:microsoft.com/office/officeart/2005/8/layout/hierarchy1"/>
    <dgm:cxn modelId="{4A8FA6DC-EE20-498B-A4BB-8573282E281E}" type="presParOf" srcId="{1C94A419-B1AD-418E-A64B-1C3F22329FE8}" destId="{92A2ED6A-7B45-4979-94AB-6B5B7AFF0479}" srcOrd="1" destOrd="0" presId="urn:microsoft.com/office/officeart/2005/8/layout/hierarchy1"/>
    <dgm:cxn modelId="{19415C73-158D-4B11-A54B-0C6FFE520D09}" type="presParOf" srcId="{4AD47CFE-940A-4A89-9AB6-ECCC7968641D}" destId="{BFBEFF1D-3850-45AB-AE70-DE2C0361E0F9}" srcOrd="1" destOrd="0" presId="urn:microsoft.com/office/officeart/2005/8/layout/hierarchy1"/>
    <dgm:cxn modelId="{7B752C3C-D360-452D-9618-BB0B9746AA55}" type="presParOf" srcId="{2EE84E7B-2B1D-4B23-B475-660BD335FDE0}" destId="{AA4E6F79-E320-42DF-A9EC-BBDA8268A853}" srcOrd="1" destOrd="0" presId="urn:microsoft.com/office/officeart/2005/8/layout/hierarchy1"/>
    <dgm:cxn modelId="{BBB4E1D0-FB5A-40A3-A5D1-D020DCAF3035}" type="presParOf" srcId="{AA4E6F79-E320-42DF-A9EC-BBDA8268A853}" destId="{4C4DCE58-A2EA-4D0B-B1B7-EFB3874B72E2}" srcOrd="0" destOrd="0" presId="urn:microsoft.com/office/officeart/2005/8/layout/hierarchy1"/>
    <dgm:cxn modelId="{375EA373-4366-4CC8-AA01-476C99540FCC}" type="presParOf" srcId="{4C4DCE58-A2EA-4D0B-B1B7-EFB3874B72E2}" destId="{B414C7B8-E287-4118-9ACA-2141A925D228}" srcOrd="0" destOrd="0" presId="urn:microsoft.com/office/officeart/2005/8/layout/hierarchy1"/>
    <dgm:cxn modelId="{D496B215-4E5A-4B6A-8D6C-84A550694F57}" type="presParOf" srcId="{4C4DCE58-A2EA-4D0B-B1B7-EFB3874B72E2}" destId="{5E2B4781-A3D2-4975-A869-3FC384A7B832}" srcOrd="1" destOrd="0" presId="urn:microsoft.com/office/officeart/2005/8/layout/hierarchy1"/>
    <dgm:cxn modelId="{EA5764D6-45C3-4184-8247-7F9D5DA7DF30}" type="presParOf" srcId="{AA4E6F79-E320-42DF-A9EC-BBDA8268A853}" destId="{325CEA8D-B186-49F8-BCEA-801A249FDAC9}" srcOrd="1" destOrd="0" presId="urn:microsoft.com/office/officeart/2005/8/layout/hierarchy1"/>
    <dgm:cxn modelId="{D2790842-AAFC-4387-A946-8D609A9E511B}" type="presParOf" srcId="{2EE84E7B-2B1D-4B23-B475-660BD335FDE0}" destId="{4F5BD296-2EA9-4191-AAD6-578C9ECF7E91}" srcOrd="2" destOrd="0" presId="urn:microsoft.com/office/officeart/2005/8/layout/hierarchy1"/>
    <dgm:cxn modelId="{C0E83BF4-397F-4540-89C2-2DD3006CB87C}" type="presParOf" srcId="{4F5BD296-2EA9-4191-AAD6-578C9ECF7E91}" destId="{5401E0F1-5E86-4D7B-8E42-1C0EB885619B}" srcOrd="0" destOrd="0" presId="urn:microsoft.com/office/officeart/2005/8/layout/hierarchy1"/>
    <dgm:cxn modelId="{DF30503D-479B-4B7F-A4A5-03930498DC9D}" type="presParOf" srcId="{5401E0F1-5E86-4D7B-8E42-1C0EB885619B}" destId="{04B6D72A-9C41-4F96-A93C-1D6FC8DE20FB}" srcOrd="0" destOrd="0" presId="urn:microsoft.com/office/officeart/2005/8/layout/hierarchy1"/>
    <dgm:cxn modelId="{B2DE3D79-76B6-4268-B9FD-F57D06225487}" type="presParOf" srcId="{5401E0F1-5E86-4D7B-8E42-1C0EB885619B}" destId="{CA8C45D7-7D69-4203-B72F-FD59A374748A}" srcOrd="1" destOrd="0" presId="urn:microsoft.com/office/officeart/2005/8/layout/hierarchy1"/>
    <dgm:cxn modelId="{23BA4D5A-1F95-424F-B667-13DA7193A579}" type="presParOf" srcId="{4F5BD296-2EA9-4191-AAD6-578C9ECF7E91}" destId="{A9D392F1-62F7-46E6-ABF9-4AA1575EFAA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D479C8-7DA0-4389-AF21-1E401AB9AF33}" type="doc">
      <dgm:prSet loTypeId="urn:microsoft.com/office/officeart/2005/8/layout/cycle8" loCatId="cycle" qsTypeId="urn:microsoft.com/office/officeart/2005/8/quickstyle/simple1" qsCatId="simple" csTypeId="urn:microsoft.com/office/officeart/2005/8/colors/accent1_2" csCatId="accent1" phldr="1"/>
      <dgm:spPr/>
    </dgm:pt>
    <dgm:pt modelId="{74B02ACE-4AC0-4BF0-81E0-A256FB4CA075}">
      <dgm:prSet phldrT="[Text]"/>
      <dgm:spPr/>
      <dgm:t>
        <a:bodyPr/>
        <a:lstStyle/>
        <a:p>
          <a:r>
            <a:rPr lang="en-GB" dirty="0"/>
            <a:t>Digitised design /digital twins/DFMA</a:t>
          </a:r>
        </a:p>
      </dgm:t>
    </dgm:pt>
    <dgm:pt modelId="{CB06EFBA-6AE5-4211-AE9E-73AAF81DD300}" type="parTrans" cxnId="{10E50967-837C-4DAE-921F-96FFDB0ACC25}">
      <dgm:prSet/>
      <dgm:spPr/>
      <dgm:t>
        <a:bodyPr/>
        <a:lstStyle/>
        <a:p>
          <a:endParaRPr lang="en-GB"/>
        </a:p>
      </dgm:t>
    </dgm:pt>
    <dgm:pt modelId="{508893CA-D8D5-4935-B810-97C109522DD7}" type="sibTrans" cxnId="{10E50967-837C-4DAE-921F-96FFDB0ACC25}">
      <dgm:prSet/>
      <dgm:spPr/>
      <dgm:t>
        <a:bodyPr/>
        <a:lstStyle/>
        <a:p>
          <a:endParaRPr lang="en-GB"/>
        </a:p>
      </dgm:t>
    </dgm:pt>
    <dgm:pt modelId="{CA066E73-B360-4C17-B813-7B252F7C27B2}">
      <dgm:prSet phldrT="[Text]"/>
      <dgm:spPr/>
      <dgm:t>
        <a:bodyPr/>
        <a:lstStyle/>
        <a:p>
          <a:r>
            <a:rPr lang="en-GB" dirty="0"/>
            <a:t>Manufacture and construction via robots/mechanisation with   </a:t>
          </a:r>
        </a:p>
      </dgm:t>
    </dgm:pt>
    <dgm:pt modelId="{4A0022B0-7CEA-46DD-B3FB-9075881F0FCE}" type="parTrans" cxnId="{A848A770-0E5E-4232-80EA-3CF9573A1365}">
      <dgm:prSet/>
      <dgm:spPr/>
      <dgm:t>
        <a:bodyPr/>
        <a:lstStyle/>
        <a:p>
          <a:endParaRPr lang="en-GB"/>
        </a:p>
      </dgm:t>
    </dgm:pt>
    <dgm:pt modelId="{D4A37CD7-2BB2-4D78-A3A8-34A0D64553A7}" type="sibTrans" cxnId="{A848A770-0E5E-4232-80EA-3CF9573A1365}">
      <dgm:prSet/>
      <dgm:spPr/>
      <dgm:t>
        <a:bodyPr/>
        <a:lstStyle/>
        <a:p>
          <a:endParaRPr lang="en-GB"/>
        </a:p>
      </dgm:t>
    </dgm:pt>
    <dgm:pt modelId="{12BAEB55-D300-48D0-8D7F-567AEF92C88C}">
      <dgm:prSet phldrT="[Text]"/>
      <dgm:spPr/>
      <dgm:t>
        <a:bodyPr/>
        <a:lstStyle/>
        <a:p>
          <a:r>
            <a:rPr lang="en-GB" dirty="0"/>
            <a:t>Sustainable recyclable zero carbon materials/delivery and operation </a:t>
          </a:r>
        </a:p>
      </dgm:t>
    </dgm:pt>
    <dgm:pt modelId="{1D70033A-C23B-4931-8856-340DE17F081C}" type="parTrans" cxnId="{EB0DFC64-AC96-46ED-BF3E-0A8C9A630A18}">
      <dgm:prSet/>
      <dgm:spPr/>
      <dgm:t>
        <a:bodyPr/>
        <a:lstStyle/>
        <a:p>
          <a:endParaRPr lang="en-GB"/>
        </a:p>
      </dgm:t>
    </dgm:pt>
    <dgm:pt modelId="{DFB318D8-4EC4-42B1-AD6D-0526730978FD}" type="sibTrans" cxnId="{EB0DFC64-AC96-46ED-BF3E-0A8C9A630A18}">
      <dgm:prSet/>
      <dgm:spPr/>
      <dgm:t>
        <a:bodyPr/>
        <a:lstStyle/>
        <a:p>
          <a:endParaRPr lang="en-GB"/>
        </a:p>
      </dgm:t>
    </dgm:pt>
    <dgm:pt modelId="{22F39528-6D99-40B7-8D57-E6BDA315A232}" type="pres">
      <dgm:prSet presAssocID="{49D479C8-7DA0-4389-AF21-1E401AB9AF33}" presName="compositeShape" presStyleCnt="0">
        <dgm:presLayoutVars>
          <dgm:chMax val="7"/>
          <dgm:dir/>
          <dgm:resizeHandles val="exact"/>
        </dgm:presLayoutVars>
      </dgm:prSet>
      <dgm:spPr/>
    </dgm:pt>
    <dgm:pt modelId="{4C5A2925-D074-447C-BC78-E3D4481E00E3}" type="pres">
      <dgm:prSet presAssocID="{49D479C8-7DA0-4389-AF21-1E401AB9AF33}" presName="wedge1" presStyleLbl="node1" presStyleIdx="0" presStyleCnt="3" custLinFactNeighborX="-2060" custLinFactNeighborY="1786"/>
      <dgm:spPr/>
    </dgm:pt>
    <dgm:pt modelId="{C0FC4C15-9F27-49A5-B5DA-F65760AED10A}" type="pres">
      <dgm:prSet presAssocID="{49D479C8-7DA0-4389-AF21-1E401AB9AF33}" presName="dummy1a" presStyleCnt="0"/>
      <dgm:spPr/>
    </dgm:pt>
    <dgm:pt modelId="{0D9C717D-2632-4554-A4C5-A47F531EBBED}" type="pres">
      <dgm:prSet presAssocID="{49D479C8-7DA0-4389-AF21-1E401AB9AF33}" presName="dummy1b" presStyleCnt="0"/>
      <dgm:spPr/>
    </dgm:pt>
    <dgm:pt modelId="{BC5F5D9D-1904-4271-BE2F-C4A13227A858}" type="pres">
      <dgm:prSet presAssocID="{49D479C8-7DA0-4389-AF21-1E401AB9AF33}" presName="wedge1Tx" presStyleLbl="node1" presStyleIdx="0" presStyleCnt="3">
        <dgm:presLayoutVars>
          <dgm:chMax val="0"/>
          <dgm:chPref val="0"/>
          <dgm:bulletEnabled val="1"/>
        </dgm:presLayoutVars>
      </dgm:prSet>
      <dgm:spPr/>
    </dgm:pt>
    <dgm:pt modelId="{CB7F61AB-5CB6-4B39-9C8C-F0BC026C26D4}" type="pres">
      <dgm:prSet presAssocID="{49D479C8-7DA0-4389-AF21-1E401AB9AF33}" presName="wedge2" presStyleLbl="node1" presStyleIdx="1" presStyleCnt="3"/>
      <dgm:spPr/>
    </dgm:pt>
    <dgm:pt modelId="{E6A1F41B-9356-45C3-8774-4E4A7411F394}" type="pres">
      <dgm:prSet presAssocID="{49D479C8-7DA0-4389-AF21-1E401AB9AF33}" presName="dummy2a" presStyleCnt="0"/>
      <dgm:spPr/>
    </dgm:pt>
    <dgm:pt modelId="{C09B163F-B2C4-448F-A836-D53FD51700AE}" type="pres">
      <dgm:prSet presAssocID="{49D479C8-7DA0-4389-AF21-1E401AB9AF33}" presName="dummy2b" presStyleCnt="0"/>
      <dgm:spPr/>
    </dgm:pt>
    <dgm:pt modelId="{D263F75B-7965-4FDB-A8DA-9B3987C6937D}" type="pres">
      <dgm:prSet presAssocID="{49D479C8-7DA0-4389-AF21-1E401AB9AF33}" presName="wedge2Tx" presStyleLbl="node1" presStyleIdx="1" presStyleCnt="3">
        <dgm:presLayoutVars>
          <dgm:chMax val="0"/>
          <dgm:chPref val="0"/>
          <dgm:bulletEnabled val="1"/>
        </dgm:presLayoutVars>
      </dgm:prSet>
      <dgm:spPr/>
    </dgm:pt>
    <dgm:pt modelId="{DBFF6077-F754-4C4B-BA16-0F4AD9F40250}" type="pres">
      <dgm:prSet presAssocID="{49D479C8-7DA0-4389-AF21-1E401AB9AF33}" presName="wedge3" presStyleLbl="node1" presStyleIdx="2" presStyleCnt="3"/>
      <dgm:spPr/>
    </dgm:pt>
    <dgm:pt modelId="{A59565CD-9DEC-4B2E-8394-EFE632852413}" type="pres">
      <dgm:prSet presAssocID="{49D479C8-7DA0-4389-AF21-1E401AB9AF33}" presName="dummy3a" presStyleCnt="0"/>
      <dgm:spPr/>
    </dgm:pt>
    <dgm:pt modelId="{80C7DEFD-4A34-4260-9214-0C63ACCE7D27}" type="pres">
      <dgm:prSet presAssocID="{49D479C8-7DA0-4389-AF21-1E401AB9AF33}" presName="dummy3b" presStyleCnt="0"/>
      <dgm:spPr/>
    </dgm:pt>
    <dgm:pt modelId="{2D7F39F5-E6AD-429B-9E4E-547207A0C1CD}" type="pres">
      <dgm:prSet presAssocID="{49D479C8-7DA0-4389-AF21-1E401AB9AF33}" presName="wedge3Tx" presStyleLbl="node1" presStyleIdx="2" presStyleCnt="3">
        <dgm:presLayoutVars>
          <dgm:chMax val="0"/>
          <dgm:chPref val="0"/>
          <dgm:bulletEnabled val="1"/>
        </dgm:presLayoutVars>
      </dgm:prSet>
      <dgm:spPr/>
    </dgm:pt>
    <dgm:pt modelId="{5E3C2F3D-40D5-471B-8B37-ED6D160E6FEA}" type="pres">
      <dgm:prSet presAssocID="{508893CA-D8D5-4935-B810-97C109522DD7}" presName="arrowWedge1" presStyleLbl="fgSibTrans2D1" presStyleIdx="0" presStyleCnt="3" custLinFactNeighborX="-7" custLinFactNeighborY="-2979"/>
      <dgm:spPr/>
    </dgm:pt>
    <dgm:pt modelId="{41E72CD8-BEA7-42AA-BFB6-62C55A821F34}" type="pres">
      <dgm:prSet presAssocID="{D4A37CD7-2BB2-4D78-A3A8-34A0D64553A7}" presName="arrowWedge2" presStyleLbl="fgSibTrans2D1" presStyleIdx="1" presStyleCnt="3"/>
      <dgm:spPr/>
    </dgm:pt>
    <dgm:pt modelId="{AFA39B67-440A-4AE5-836C-D9735182FDBC}" type="pres">
      <dgm:prSet presAssocID="{DFB318D8-4EC4-42B1-AD6D-0526730978FD}" presName="arrowWedge3" presStyleLbl="fgSibTrans2D1" presStyleIdx="2" presStyleCnt="3"/>
      <dgm:spPr/>
    </dgm:pt>
  </dgm:ptLst>
  <dgm:cxnLst>
    <dgm:cxn modelId="{9F347200-B0F9-4DC9-8A74-BA654693AB02}" type="presOf" srcId="{CA066E73-B360-4C17-B813-7B252F7C27B2}" destId="{D263F75B-7965-4FDB-A8DA-9B3987C6937D}" srcOrd="1" destOrd="0" presId="urn:microsoft.com/office/officeart/2005/8/layout/cycle8"/>
    <dgm:cxn modelId="{B23CE806-82E9-44AB-A07C-C11E0633025D}" type="presOf" srcId="{CA066E73-B360-4C17-B813-7B252F7C27B2}" destId="{CB7F61AB-5CB6-4B39-9C8C-F0BC026C26D4}" srcOrd="0" destOrd="0" presId="urn:microsoft.com/office/officeart/2005/8/layout/cycle8"/>
    <dgm:cxn modelId="{CA644810-391B-48BB-B208-06330D41B2BA}" type="presOf" srcId="{49D479C8-7DA0-4389-AF21-1E401AB9AF33}" destId="{22F39528-6D99-40B7-8D57-E6BDA315A232}" srcOrd="0" destOrd="0" presId="urn:microsoft.com/office/officeart/2005/8/layout/cycle8"/>
    <dgm:cxn modelId="{35638D62-9732-4D3E-8CB0-7E08BBA800D3}" type="presOf" srcId="{12BAEB55-D300-48D0-8D7F-567AEF92C88C}" destId="{2D7F39F5-E6AD-429B-9E4E-547207A0C1CD}" srcOrd="1" destOrd="0" presId="urn:microsoft.com/office/officeart/2005/8/layout/cycle8"/>
    <dgm:cxn modelId="{EB0DFC64-AC96-46ED-BF3E-0A8C9A630A18}" srcId="{49D479C8-7DA0-4389-AF21-1E401AB9AF33}" destId="{12BAEB55-D300-48D0-8D7F-567AEF92C88C}" srcOrd="2" destOrd="0" parTransId="{1D70033A-C23B-4931-8856-340DE17F081C}" sibTransId="{DFB318D8-4EC4-42B1-AD6D-0526730978FD}"/>
    <dgm:cxn modelId="{10E50967-837C-4DAE-921F-96FFDB0ACC25}" srcId="{49D479C8-7DA0-4389-AF21-1E401AB9AF33}" destId="{74B02ACE-4AC0-4BF0-81E0-A256FB4CA075}" srcOrd="0" destOrd="0" parTransId="{CB06EFBA-6AE5-4211-AE9E-73AAF81DD300}" sibTransId="{508893CA-D8D5-4935-B810-97C109522DD7}"/>
    <dgm:cxn modelId="{A848A770-0E5E-4232-80EA-3CF9573A1365}" srcId="{49D479C8-7DA0-4389-AF21-1E401AB9AF33}" destId="{CA066E73-B360-4C17-B813-7B252F7C27B2}" srcOrd="1" destOrd="0" parTransId="{4A0022B0-7CEA-46DD-B3FB-9075881F0FCE}" sibTransId="{D4A37CD7-2BB2-4D78-A3A8-34A0D64553A7}"/>
    <dgm:cxn modelId="{67DCDCA6-536E-4B70-9979-2A954DAC41D0}" type="presOf" srcId="{12BAEB55-D300-48D0-8D7F-567AEF92C88C}" destId="{DBFF6077-F754-4C4B-BA16-0F4AD9F40250}" srcOrd="0" destOrd="0" presId="urn:microsoft.com/office/officeart/2005/8/layout/cycle8"/>
    <dgm:cxn modelId="{BB0F4AA7-4E60-4CBC-ABB2-E3B03CBC6FA8}" type="presOf" srcId="{74B02ACE-4AC0-4BF0-81E0-A256FB4CA075}" destId="{BC5F5D9D-1904-4271-BE2F-C4A13227A858}" srcOrd="1" destOrd="0" presId="urn:microsoft.com/office/officeart/2005/8/layout/cycle8"/>
    <dgm:cxn modelId="{868533E2-6EC5-4B45-8A9C-256FEA24B39F}" type="presOf" srcId="{74B02ACE-4AC0-4BF0-81E0-A256FB4CA075}" destId="{4C5A2925-D074-447C-BC78-E3D4481E00E3}" srcOrd="0" destOrd="0" presId="urn:microsoft.com/office/officeart/2005/8/layout/cycle8"/>
    <dgm:cxn modelId="{3A2C9191-805C-4E7F-8DFD-050CEF649B55}" type="presParOf" srcId="{22F39528-6D99-40B7-8D57-E6BDA315A232}" destId="{4C5A2925-D074-447C-BC78-E3D4481E00E3}" srcOrd="0" destOrd="0" presId="urn:microsoft.com/office/officeart/2005/8/layout/cycle8"/>
    <dgm:cxn modelId="{E87463D2-A961-4038-AF73-AB8C1BC838E5}" type="presParOf" srcId="{22F39528-6D99-40B7-8D57-E6BDA315A232}" destId="{C0FC4C15-9F27-49A5-B5DA-F65760AED10A}" srcOrd="1" destOrd="0" presId="urn:microsoft.com/office/officeart/2005/8/layout/cycle8"/>
    <dgm:cxn modelId="{CFE3AA5B-04B7-4FB8-A50E-CAAE07A65321}" type="presParOf" srcId="{22F39528-6D99-40B7-8D57-E6BDA315A232}" destId="{0D9C717D-2632-4554-A4C5-A47F531EBBED}" srcOrd="2" destOrd="0" presId="urn:microsoft.com/office/officeart/2005/8/layout/cycle8"/>
    <dgm:cxn modelId="{96E618F1-2C4A-4010-B502-356A159C9EFA}" type="presParOf" srcId="{22F39528-6D99-40B7-8D57-E6BDA315A232}" destId="{BC5F5D9D-1904-4271-BE2F-C4A13227A858}" srcOrd="3" destOrd="0" presId="urn:microsoft.com/office/officeart/2005/8/layout/cycle8"/>
    <dgm:cxn modelId="{837ECD67-40AC-412E-890B-BCA59765EEC4}" type="presParOf" srcId="{22F39528-6D99-40B7-8D57-E6BDA315A232}" destId="{CB7F61AB-5CB6-4B39-9C8C-F0BC026C26D4}" srcOrd="4" destOrd="0" presId="urn:microsoft.com/office/officeart/2005/8/layout/cycle8"/>
    <dgm:cxn modelId="{37134C1C-53A2-471F-8F3F-AD2D4CF529C1}" type="presParOf" srcId="{22F39528-6D99-40B7-8D57-E6BDA315A232}" destId="{E6A1F41B-9356-45C3-8774-4E4A7411F394}" srcOrd="5" destOrd="0" presId="urn:microsoft.com/office/officeart/2005/8/layout/cycle8"/>
    <dgm:cxn modelId="{210273ED-3081-47C2-AA1C-F0550496AEAE}" type="presParOf" srcId="{22F39528-6D99-40B7-8D57-E6BDA315A232}" destId="{C09B163F-B2C4-448F-A836-D53FD51700AE}" srcOrd="6" destOrd="0" presId="urn:microsoft.com/office/officeart/2005/8/layout/cycle8"/>
    <dgm:cxn modelId="{368D2DF6-B59B-4312-8039-2FA7D38136E1}" type="presParOf" srcId="{22F39528-6D99-40B7-8D57-E6BDA315A232}" destId="{D263F75B-7965-4FDB-A8DA-9B3987C6937D}" srcOrd="7" destOrd="0" presId="urn:microsoft.com/office/officeart/2005/8/layout/cycle8"/>
    <dgm:cxn modelId="{5FDC2601-5528-4BCB-8620-456CBBEEB911}" type="presParOf" srcId="{22F39528-6D99-40B7-8D57-E6BDA315A232}" destId="{DBFF6077-F754-4C4B-BA16-0F4AD9F40250}" srcOrd="8" destOrd="0" presId="urn:microsoft.com/office/officeart/2005/8/layout/cycle8"/>
    <dgm:cxn modelId="{BB2C2C76-4405-40E7-BE0A-858412896910}" type="presParOf" srcId="{22F39528-6D99-40B7-8D57-E6BDA315A232}" destId="{A59565CD-9DEC-4B2E-8394-EFE632852413}" srcOrd="9" destOrd="0" presId="urn:microsoft.com/office/officeart/2005/8/layout/cycle8"/>
    <dgm:cxn modelId="{AB5DDF4B-E8F1-42CA-914D-488EA77231AA}" type="presParOf" srcId="{22F39528-6D99-40B7-8D57-E6BDA315A232}" destId="{80C7DEFD-4A34-4260-9214-0C63ACCE7D27}" srcOrd="10" destOrd="0" presId="urn:microsoft.com/office/officeart/2005/8/layout/cycle8"/>
    <dgm:cxn modelId="{6264AD88-65F8-47E5-B0B3-C599267C3B81}" type="presParOf" srcId="{22F39528-6D99-40B7-8D57-E6BDA315A232}" destId="{2D7F39F5-E6AD-429B-9E4E-547207A0C1CD}" srcOrd="11" destOrd="0" presId="urn:microsoft.com/office/officeart/2005/8/layout/cycle8"/>
    <dgm:cxn modelId="{E8FB44D4-163A-4902-95C1-A1EBC4A94E96}" type="presParOf" srcId="{22F39528-6D99-40B7-8D57-E6BDA315A232}" destId="{5E3C2F3D-40D5-471B-8B37-ED6D160E6FEA}" srcOrd="12" destOrd="0" presId="urn:microsoft.com/office/officeart/2005/8/layout/cycle8"/>
    <dgm:cxn modelId="{630202FD-F268-4B34-A630-7CC5E7A302DE}" type="presParOf" srcId="{22F39528-6D99-40B7-8D57-E6BDA315A232}" destId="{41E72CD8-BEA7-42AA-BFB6-62C55A821F34}" srcOrd="13" destOrd="0" presId="urn:microsoft.com/office/officeart/2005/8/layout/cycle8"/>
    <dgm:cxn modelId="{7C907048-2213-4872-878B-BDAD617746C9}" type="presParOf" srcId="{22F39528-6D99-40B7-8D57-E6BDA315A232}" destId="{AFA39B67-440A-4AE5-836C-D9735182FDBC}"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01C87-2CBE-45D8-8577-6B6E39906F1B}">
      <dsp:nvSpPr>
        <dsp:cNvPr id="0" name=""/>
        <dsp:cNvSpPr/>
      </dsp:nvSpPr>
      <dsp:spPr>
        <a:xfrm>
          <a:off x="0" y="466971"/>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A2ED6A-7B45-4979-94AB-6B5B7AFF0479}">
      <dsp:nvSpPr>
        <dsp:cNvPr id="0" name=""/>
        <dsp:cNvSpPr/>
      </dsp:nvSpPr>
      <dsp:spPr>
        <a:xfrm>
          <a:off x="324326" y="775081"/>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Supply chain controlled vertically by mega contractors /integrators </a:t>
          </a:r>
          <a:endParaRPr lang="en-US" sz="2400" kern="1200" dirty="0"/>
        </a:p>
      </dsp:txBody>
      <dsp:txXfrm>
        <a:off x="378614" y="829369"/>
        <a:ext cx="2810360" cy="1744948"/>
      </dsp:txXfrm>
    </dsp:sp>
    <dsp:sp modelId="{B414C7B8-E287-4118-9ACA-2141A925D228}">
      <dsp:nvSpPr>
        <dsp:cNvPr id="0" name=""/>
        <dsp:cNvSpPr/>
      </dsp:nvSpPr>
      <dsp:spPr>
        <a:xfrm>
          <a:off x="3567588"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2B4781-A3D2-4975-A869-3FC384A7B832}">
      <dsp:nvSpPr>
        <dsp:cNvPr id="0" name=""/>
        <dsp:cNvSpPr/>
      </dsp:nvSpPr>
      <dsp:spPr>
        <a:xfrm>
          <a:off x="3891915"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t>A digital marketplace </a:t>
          </a:r>
          <a:endParaRPr lang="en-US" sz="2400" kern="1200"/>
        </a:p>
      </dsp:txBody>
      <dsp:txXfrm>
        <a:off x="3946203" y="886531"/>
        <a:ext cx="2810360" cy="1744948"/>
      </dsp:txXfrm>
    </dsp:sp>
    <dsp:sp modelId="{04B6D72A-9C41-4F96-A93C-1D6FC8DE20FB}">
      <dsp:nvSpPr>
        <dsp:cNvPr id="0" name=""/>
        <dsp:cNvSpPr/>
      </dsp:nvSpPr>
      <dsp:spPr>
        <a:xfrm>
          <a:off x="7135177"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8C45D7-7D69-4203-B72F-FD59A374748A}">
      <dsp:nvSpPr>
        <dsp:cNvPr id="0" name=""/>
        <dsp:cNvSpPr/>
      </dsp:nvSpPr>
      <dsp:spPr>
        <a:xfrm>
          <a:off x="7459503"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a:t>Communities of collaboration </a:t>
          </a:r>
          <a:endParaRPr lang="en-US" sz="2400" kern="1200"/>
        </a:p>
      </dsp:txBody>
      <dsp:txXfrm>
        <a:off x="7513791" y="886531"/>
        <a:ext cx="2810360" cy="1744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A2925-D074-447C-BC78-E3D4481E00E3}">
      <dsp:nvSpPr>
        <dsp:cNvPr id="0" name=""/>
        <dsp:cNvSpPr/>
      </dsp:nvSpPr>
      <dsp:spPr>
        <a:xfrm>
          <a:off x="2010746" y="391103"/>
          <a:ext cx="4106468" cy="4106468"/>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Digitised design /digital twins/DFMA</a:t>
          </a:r>
        </a:p>
      </dsp:txBody>
      <dsp:txXfrm>
        <a:off x="4174952" y="1261284"/>
        <a:ext cx="1466595" cy="1222163"/>
      </dsp:txXfrm>
    </dsp:sp>
    <dsp:sp modelId="{CB7F61AB-5CB6-4B39-9C8C-F0BC026C26D4}">
      <dsp:nvSpPr>
        <dsp:cNvPr id="0" name=""/>
        <dsp:cNvSpPr/>
      </dsp:nvSpPr>
      <dsp:spPr>
        <a:xfrm>
          <a:off x="2010765" y="464422"/>
          <a:ext cx="4106468" cy="4106468"/>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Manufacture and construction via robots/mechanisation with   </a:t>
          </a:r>
        </a:p>
      </dsp:txBody>
      <dsp:txXfrm>
        <a:off x="2988496" y="3128737"/>
        <a:ext cx="2199893" cy="1075503"/>
      </dsp:txXfrm>
    </dsp:sp>
    <dsp:sp modelId="{DBFF6077-F754-4C4B-BA16-0F4AD9F40250}">
      <dsp:nvSpPr>
        <dsp:cNvPr id="0" name=""/>
        <dsp:cNvSpPr/>
      </dsp:nvSpPr>
      <dsp:spPr>
        <a:xfrm>
          <a:off x="1926192" y="317762"/>
          <a:ext cx="4106468" cy="4106468"/>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Sustainable recyclable zero carbon materials/delivery and operation </a:t>
          </a:r>
        </a:p>
      </dsp:txBody>
      <dsp:txXfrm>
        <a:off x="2401857" y="1187942"/>
        <a:ext cx="1466595" cy="1222163"/>
      </dsp:txXfrm>
    </dsp:sp>
    <dsp:sp modelId="{5E3C2F3D-40D5-471B-8B37-ED6D160E6FEA}">
      <dsp:nvSpPr>
        <dsp:cNvPr id="0" name=""/>
        <dsp:cNvSpPr/>
      </dsp:nvSpPr>
      <dsp:spPr>
        <a:xfrm>
          <a:off x="1756552" y="-583"/>
          <a:ext cx="4614888" cy="4614888"/>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1E72CD8-BEA7-42AA-BFB6-62C55A821F34}">
      <dsp:nvSpPr>
        <dsp:cNvPr id="0" name=""/>
        <dsp:cNvSpPr/>
      </dsp:nvSpPr>
      <dsp:spPr>
        <a:xfrm>
          <a:off x="1756555" y="209952"/>
          <a:ext cx="4614888" cy="4614888"/>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FA39B67-440A-4AE5-836C-D9735182FDBC}">
      <dsp:nvSpPr>
        <dsp:cNvPr id="0" name=""/>
        <dsp:cNvSpPr/>
      </dsp:nvSpPr>
      <dsp:spPr>
        <a:xfrm>
          <a:off x="1671643" y="63552"/>
          <a:ext cx="4614888" cy="4614888"/>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F57610-CF69-4727-BB7C-80361BEEE9F1}" type="datetimeFigureOut">
              <a:rPr lang="en-GB" smtClean="0"/>
              <a:t>09/11/2022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3CDE6A-D794-4528-8480-72C1C25F957D}" type="slidenum">
              <a:rPr lang="en-GB" smtClean="0"/>
              <a:t>‹#›</a:t>
            </a:fld>
            <a:endParaRPr lang="en-GB"/>
          </a:p>
        </p:txBody>
      </p:sp>
    </p:spTree>
    <p:extLst>
      <p:ext uri="{BB962C8B-B14F-4D97-AF65-F5344CB8AC3E}">
        <p14:creationId xmlns:p14="http://schemas.microsoft.com/office/powerpoint/2010/main" val="1193064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803945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559205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Innovation UK funded project . From concept to reality in 3 months </a:t>
            </a:r>
          </a:p>
        </p:txBody>
      </p:sp>
      <p:sp>
        <p:nvSpPr>
          <p:cNvPr id="4" name="Slide Number Placeholder 3"/>
          <p:cNvSpPr>
            <a:spLocks noGrp="1"/>
          </p:cNvSpPr>
          <p:nvPr>
            <p:ph type="sldNum" sz="quarter" idx="5"/>
          </p:nvPr>
        </p:nvSpPr>
        <p:spPr/>
        <p:txBody>
          <a:bodyPr/>
          <a:lstStyle/>
          <a:p>
            <a:fld id="{313CDE6A-D794-4528-8480-72C1C25F957D}" type="slidenum">
              <a:rPr lang="en-GB" smtClean="0"/>
              <a:t>3</a:t>
            </a:fld>
            <a:endParaRPr lang="en-GB"/>
          </a:p>
        </p:txBody>
      </p:sp>
    </p:spTree>
    <p:extLst>
      <p:ext uri="{BB962C8B-B14F-4D97-AF65-F5344CB8AC3E}">
        <p14:creationId xmlns:p14="http://schemas.microsoft.com/office/powerpoint/2010/main" val="3077027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Architecture led concept  grown out of Bartlett School of Architecture  –  All mechanised robotised solutions rely on digital design /modelling sophisticated .programming  </a:t>
            </a:r>
          </a:p>
        </p:txBody>
      </p:sp>
      <p:sp>
        <p:nvSpPr>
          <p:cNvPr id="4" name="Slide Number Placeholder 3"/>
          <p:cNvSpPr>
            <a:spLocks noGrp="1"/>
          </p:cNvSpPr>
          <p:nvPr>
            <p:ph type="sldNum" sz="quarter" idx="5"/>
          </p:nvPr>
        </p:nvSpPr>
        <p:spPr/>
        <p:txBody>
          <a:bodyPr/>
          <a:lstStyle/>
          <a:p>
            <a:fld id="{313CDE6A-D794-4528-8480-72C1C25F957D}" type="slidenum">
              <a:rPr lang="en-GB" smtClean="0"/>
              <a:t>5</a:t>
            </a:fld>
            <a:endParaRPr lang="en-GB"/>
          </a:p>
        </p:txBody>
      </p:sp>
    </p:spTree>
    <p:extLst>
      <p:ext uri="{BB962C8B-B14F-4D97-AF65-F5344CB8AC3E}">
        <p14:creationId xmlns:p14="http://schemas.microsoft.com/office/powerpoint/2010/main" val="3387239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the integration of all 3 components that is going to lead to success </a:t>
            </a:r>
          </a:p>
        </p:txBody>
      </p:sp>
      <p:sp>
        <p:nvSpPr>
          <p:cNvPr id="4" name="Slide Number Placeholder 3"/>
          <p:cNvSpPr>
            <a:spLocks noGrp="1"/>
          </p:cNvSpPr>
          <p:nvPr>
            <p:ph type="sldNum" sz="quarter" idx="5"/>
          </p:nvPr>
        </p:nvSpPr>
        <p:spPr/>
        <p:txBody>
          <a:bodyPr/>
          <a:lstStyle/>
          <a:p>
            <a:fld id="{313CDE6A-D794-4528-8480-72C1C25F957D}" type="slidenum">
              <a:rPr lang="en-GB" smtClean="0"/>
              <a:t>16</a:t>
            </a:fld>
            <a:endParaRPr lang="en-GB"/>
          </a:p>
        </p:txBody>
      </p:sp>
    </p:spTree>
    <p:extLst>
      <p:ext uri="{BB962C8B-B14F-4D97-AF65-F5344CB8AC3E}">
        <p14:creationId xmlns:p14="http://schemas.microsoft.com/office/powerpoint/2010/main" val="3107751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3CCC2-A258-4F93-90F3-DB8616D59A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5C2E17A-F874-4CB6-B2A4-FAE0F54538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CB168E0-4B35-471E-820C-CBB4A2E25219}"/>
              </a:ext>
            </a:extLst>
          </p:cNvPr>
          <p:cNvSpPr>
            <a:spLocks noGrp="1"/>
          </p:cNvSpPr>
          <p:nvPr>
            <p:ph type="dt" sz="half" idx="10"/>
          </p:nvPr>
        </p:nvSpPr>
        <p:spPr/>
        <p:txBody>
          <a:bodyPr/>
          <a:lstStyle/>
          <a:p>
            <a:fld id="{04FD395A-6068-42A7-BD8C-BB81A89B90F2}" type="datetimeFigureOut">
              <a:rPr lang="en-GB" smtClean="0"/>
              <a:t>09/11/2022</a:t>
            </a:fld>
            <a:endParaRPr lang="en-GB"/>
          </a:p>
        </p:txBody>
      </p:sp>
      <p:sp>
        <p:nvSpPr>
          <p:cNvPr id="5" name="Footer Placeholder 4">
            <a:extLst>
              <a:ext uri="{FF2B5EF4-FFF2-40B4-BE49-F238E27FC236}">
                <a16:creationId xmlns:a16="http://schemas.microsoft.com/office/drawing/2014/main" id="{56C37ACF-9183-4BD3-9CEC-72BA7128BF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273D1E-0DF3-493F-86E7-4FBC9C054396}"/>
              </a:ext>
            </a:extLst>
          </p:cNvPr>
          <p:cNvSpPr>
            <a:spLocks noGrp="1"/>
          </p:cNvSpPr>
          <p:nvPr>
            <p:ph type="sldNum" sz="quarter" idx="12"/>
          </p:nvPr>
        </p:nvSpPr>
        <p:spPr/>
        <p:txBody>
          <a:bodyPr/>
          <a:lstStyle/>
          <a:p>
            <a:fld id="{255372B0-793F-4C14-B875-30AB4EF5734E}" type="slidenum">
              <a:rPr lang="en-GB" smtClean="0"/>
              <a:t>‹#›</a:t>
            </a:fld>
            <a:endParaRPr lang="en-GB"/>
          </a:p>
        </p:txBody>
      </p:sp>
    </p:spTree>
    <p:extLst>
      <p:ext uri="{BB962C8B-B14F-4D97-AF65-F5344CB8AC3E}">
        <p14:creationId xmlns:p14="http://schemas.microsoft.com/office/powerpoint/2010/main" val="1880379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2E094-92C2-4D38-A1CD-3DF0F543E6D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4363DDF-6651-48B0-AA57-8BAE9E05AD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831943-F483-47EA-9038-422CF80A37F2}"/>
              </a:ext>
            </a:extLst>
          </p:cNvPr>
          <p:cNvSpPr>
            <a:spLocks noGrp="1"/>
          </p:cNvSpPr>
          <p:nvPr>
            <p:ph type="dt" sz="half" idx="10"/>
          </p:nvPr>
        </p:nvSpPr>
        <p:spPr/>
        <p:txBody>
          <a:bodyPr/>
          <a:lstStyle/>
          <a:p>
            <a:fld id="{04FD395A-6068-42A7-BD8C-BB81A89B90F2}" type="datetimeFigureOut">
              <a:rPr lang="en-GB" smtClean="0"/>
              <a:t>09/11/2022</a:t>
            </a:fld>
            <a:endParaRPr lang="en-GB"/>
          </a:p>
        </p:txBody>
      </p:sp>
      <p:sp>
        <p:nvSpPr>
          <p:cNvPr id="5" name="Footer Placeholder 4">
            <a:extLst>
              <a:ext uri="{FF2B5EF4-FFF2-40B4-BE49-F238E27FC236}">
                <a16:creationId xmlns:a16="http://schemas.microsoft.com/office/drawing/2014/main" id="{F90A5EC0-2766-41C7-A944-6FB19F67FB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D8FA65-20C4-42D1-8342-D786D615D046}"/>
              </a:ext>
            </a:extLst>
          </p:cNvPr>
          <p:cNvSpPr>
            <a:spLocks noGrp="1"/>
          </p:cNvSpPr>
          <p:nvPr>
            <p:ph type="sldNum" sz="quarter" idx="12"/>
          </p:nvPr>
        </p:nvSpPr>
        <p:spPr/>
        <p:txBody>
          <a:bodyPr/>
          <a:lstStyle/>
          <a:p>
            <a:fld id="{255372B0-793F-4C14-B875-30AB4EF5734E}" type="slidenum">
              <a:rPr lang="en-GB" smtClean="0"/>
              <a:t>‹#›</a:t>
            </a:fld>
            <a:endParaRPr lang="en-GB"/>
          </a:p>
        </p:txBody>
      </p:sp>
    </p:spTree>
    <p:extLst>
      <p:ext uri="{BB962C8B-B14F-4D97-AF65-F5344CB8AC3E}">
        <p14:creationId xmlns:p14="http://schemas.microsoft.com/office/powerpoint/2010/main" val="2059143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A8EB1F-B3B6-40B4-86F7-3B535288372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8310829-0294-4CE2-A2DA-48D7E5B161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2D3ECF-4B39-4CB3-8463-BA509BB84979}"/>
              </a:ext>
            </a:extLst>
          </p:cNvPr>
          <p:cNvSpPr>
            <a:spLocks noGrp="1"/>
          </p:cNvSpPr>
          <p:nvPr>
            <p:ph type="dt" sz="half" idx="10"/>
          </p:nvPr>
        </p:nvSpPr>
        <p:spPr/>
        <p:txBody>
          <a:bodyPr/>
          <a:lstStyle/>
          <a:p>
            <a:fld id="{04FD395A-6068-42A7-BD8C-BB81A89B90F2}" type="datetimeFigureOut">
              <a:rPr lang="en-GB" smtClean="0"/>
              <a:t>09/11/2022</a:t>
            </a:fld>
            <a:endParaRPr lang="en-GB"/>
          </a:p>
        </p:txBody>
      </p:sp>
      <p:sp>
        <p:nvSpPr>
          <p:cNvPr id="5" name="Footer Placeholder 4">
            <a:extLst>
              <a:ext uri="{FF2B5EF4-FFF2-40B4-BE49-F238E27FC236}">
                <a16:creationId xmlns:a16="http://schemas.microsoft.com/office/drawing/2014/main" id="{3C994191-5E0D-4254-95C4-5725C3C1CA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2C4CDE-74AD-468B-885F-4874D12C751E}"/>
              </a:ext>
            </a:extLst>
          </p:cNvPr>
          <p:cNvSpPr>
            <a:spLocks noGrp="1"/>
          </p:cNvSpPr>
          <p:nvPr>
            <p:ph type="sldNum" sz="quarter" idx="12"/>
          </p:nvPr>
        </p:nvSpPr>
        <p:spPr/>
        <p:txBody>
          <a:bodyPr/>
          <a:lstStyle/>
          <a:p>
            <a:fld id="{255372B0-793F-4C14-B875-30AB4EF5734E}" type="slidenum">
              <a:rPr lang="en-GB" smtClean="0"/>
              <a:t>‹#›</a:t>
            </a:fld>
            <a:endParaRPr lang="en-GB"/>
          </a:p>
        </p:txBody>
      </p:sp>
    </p:spTree>
    <p:extLst>
      <p:ext uri="{BB962C8B-B14F-4D97-AF65-F5344CB8AC3E}">
        <p14:creationId xmlns:p14="http://schemas.microsoft.com/office/powerpoint/2010/main" val="575780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8F1F8-6435-4429-AAC1-03BAACB2DFD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02AF94-F16F-46EB-B6BE-332961C440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A1FCA9-5810-49E1-85C6-80C87016D325}"/>
              </a:ext>
            </a:extLst>
          </p:cNvPr>
          <p:cNvSpPr>
            <a:spLocks noGrp="1"/>
          </p:cNvSpPr>
          <p:nvPr>
            <p:ph type="dt" sz="half" idx="10"/>
          </p:nvPr>
        </p:nvSpPr>
        <p:spPr/>
        <p:txBody>
          <a:bodyPr/>
          <a:lstStyle/>
          <a:p>
            <a:fld id="{04FD395A-6068-42A7-BD8C-BB81A89B90F2}" type="datetimeFigureOut">
              <a:rPr lang="en-GB" smtClean="0"/>
              <a:t>09/11/2022</a:t>
            </a:fld>
            <a:endParaRPr lang="en-GB"/>
          </a:p>
        </p:txBody>
      </p:sp>
      <p:sp>
        <p:nvSpPr>
          <p:cNvPr id="5" name="Footer Placeholder 4">
            <a:extLst>
              <a:ext uri="{FF2B5EF4-FFF2-40B4-BE49-F238E27FC236}">
                <a16:creationId xmlns:a16="http://schemas.microsoft.com/office/drawing/2014/main" id="{300172C9-6DEB-464E-8110-B39D32FB70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3799FD-9E2B-447B-B605-2C7FF5A0245C}"/>
              </a:ext>
            </a:extLst>
          </p:cNvPr>
          <p:cNvSpPr>
            <a:spLocks noGrp="1"/>
          </p:cNvSpPr>
          <p:nvPr>
            <p:ph type="sldNum" sz="quarter" idx="12"/>
          </p:nvPr>
        </p:nvSpPr>
        <p:spPr/>
        <p:txBody>
          <a:bodyPr/>
          <a:lstStyle/>
          <a:p>
            <a:fld id="{255372B0-793F-4C14-B875-30AB4EF5734E}" type="slidenum">
              <a:rPr lang="en-GB" smtClean="0"/>
              <a:t>‹#›</a:t>
            </a:fld>
            <a:endParaRPr lang="en-GB"/>
          </a:p>
        </p:txBody>
      </p:sp>
    </p:spTree>
    <p:extLst>
      <p:ext uri="{BB962C8B-B14F-4D97-AF65-F5344CB8AC3E}">
        <p14:creationId xmlns:p14="http://schemas.microsoft.com/office/powerpoint/2010/main" val="2295739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DD05D-B1E9-49A0-9B42-65B7C0FF99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5ACBFAC-BF55-4B3E-9CA8-20D9AEE88D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42561A-1FEC-44AE-80F1-E1137AEA6AB7}"/>
              </a:ext>
            </a:extLst>
          </p:cNvPr>
          <p:cNvSpPr>
            <a:spLocks noGrp="1"/>
          </p:cNvSpPr>
          <p:nvPr>
            <p:ph type="dt" sz="half" idx="10"/>
          </p:nvPr>
        </p:nvSpPr>
        <p:spPr/>
        <p:txBody>
          <a:bodyPr/>
          <a:lstStyle/>
          <a:p>
            <a:fld id="{04FD395A-6068-42A7-BD8C-BB81A89B90F2}" type="datetimeFigureOut">
              <a:rPr lang="en-GB" smtClean="0"/>
              <a:t>09/11/2022</a:t>
            </a:fld>
            <a:endParaRPr lang="en-GB"/>
          </a:p>
        </p:txBody>
      </p:sp>
      <p:sp>
        <p:nvSpPr>
          <p:cNvPr id="5" name="Footer Placeholder 4">
            <a:extLst>
              <a:ext uri="{FF2B5EF4-FFF2-40B4-BE49-F238E27FC236}">
                <a16:creationId xmlns:a16="http://schemas.microsoft.com/office/drawing/2014/main" id="{4469D444-7F9C-490A-8AEE-AD37D4A00E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9C439B-1FA8-4DFD-8D51-7EDB209CF6DA}"/>
              </a:ext>
            </a:extLst>
          </p:cNvPr>
          <p:cNvSpPr>
            <a:spLocks noGrp="1"/>
          </p:cNvSpPr>
          <p:nvPr>
            <p:ph type="sldNum" sz="quarter" idx="12"/>
          </p:nvPr>
        </p:nvSpPr>
        <p:spPr/>
        <p:txBody>
          <a:bodyPr/>
          <a:lstStyle/>
          <a:p>
            <a:fld id="{255372B0-793F-4C14-B875-30AB4EF5734E}" type="slidenum">
              <a:rPr lang="en-GB" smtClean="0"/>
              <a:t>‹#›</a:t>
            </a:fld>
            <a:endParaRPr lang="en-GB"/>
          </a:p>
        </p:txBody>
      </p:sp>
    </p:spTree>
    <p:extLst>
      <p:ext uri="{BB962C8B-B14F-4D97-AF65-F5344CB8AC3E}">
        <p14:creationId xmlns:p14="http://schemas.microsoft.com/office/powerpoint/2010/main" val="656511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8459-1624-45F0-9C7E-0CF58A53089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F2177A2-F26F-4E0A-9B2D-D65050BC30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4863E2-9DEC-4225-91AE-2FF26970BB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7C30B99-A16B-4FFD-8B72-367C9CFF1339}"/>
              </a:ext>
            </a:extLst>
          </p:cNvPr>
          <p:cNvSpPr>
            <a:spLocks noGrp="1"/>
          </p:cNvSpPr>
          <p:nvPr>
            <p:ph type="dt" sz="half" idx="10"/>
          </p:nvPr>
        </p:nvSpPr>
        <p:spPr/>
        <p:txBody>
          <a:bodyPr/>
          <a:lstStyle/>
          <a:p>
            <a:fld id="{04FD395A-6068-42A7-BD8C-BB81A89B90F2}" type="datetimeFigureOut">
              <a:rPr lang="en-GB" smtClean="0"/>
              <a:t>09/11/2022</a:t>
            </a:fld>
            <a:endParaRPr lang="en-GB"/>
          </a:p>
        </p:txBody>
      </p:sp>
      <p:sp>
        <p:nvSpPr>
          <p:cNvPr id="6" name="Footer Placeholder 5">
            <a:extLst>
              <a:ext uri="{FF2B5EF4-FFF2-40B4-BE49-F238E27FC236}">
                <a16:creationId xmlns:a16="http://schemas.microsoft.com/office/drawing/2014/main" id="{3A9C4E17-CC1E-450C-B689-2C6C376912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753488-05F6-4F9B-B70C-CDE8043AD515}"/>
              </a:ext>
            </a:extLst>
          </p:cNvPr>
          <p:cNvSpPr>
            <a:spLocks noGrp="1"/>
          </p:cNvSpPr>
          <p:nvPr>
            <p:ph type="sldNum" sz="quarter" idx="12"/>
          </p:nvPr>
        </p:nvSpPr>
        <p:spPr/>
        <p:txBody>
          <a:bodyPr/>
          <a:lstStyle/>
          <a:p>
            <a:fld id="{255372B0-793F-4C14-B875-30AB4EF5734E}" type="slidenum">
              <a:rPr lang="en-GB" smtClean="0"/>
              <a:t>‹#›</a:t>
            </a:fld>
            <a:endParaRPr lang="en-GB"/>
          </a:p>
        </p:txBody>
      </p:sp>
    </p:spTree>
    <p:extLst>
      <p:ext uri="{BB962C8B-B14F-4D97-AF65-F5344CB8AC3E}">
        <p14:creationId xmlns:p14="http://schemas.microsoft.com/office/powerpoint/2010/main" val="177518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85E28-B1A1-4E50-B339-9DAD9B770B0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E661420-6443-45AD-BE79-B6E698D4D3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418B31-4856-48FD-AB42-CAEA6FD17F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8B87432-9CBD-4B9F-915E-B2E99FF324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BAD023-355C-4B38-A740-E2B10E87F1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FEBC159-9F4D-46DD-A036-27AEAAF126C5}"/>
              </a:ext>
            </a:extLst>
          </p:cNvPr>
          <p:cNvSpPr>
            <a:spLocks noGrp="1"/>
          </p:cNvSpPr>
          <p:nvPr>
            <p:ph type="dt" sz="half" idx="10"/>
          </p:nvPr>
        </p:nvSpPr>
        <p:spPr/>
        <p:txBody>
          <a:bodyPr/>
          <a:lstStyle/>
          <a:p>
            <a:fld id="{04FD395A-6068-42A7-BD8C-BB81A89B90F2}" type="datetimeFigureOut">
              <a:rPr lang="en-GB" smtClean="0"/>
              <a:t>09/11/2022</a:t>
            </a:fld>
            <a:endParaRPr lang="en-GB"/>
          </a:p>
        </p:txBody>
      </p:sp>
      <p:sp>
        <p:nvSpPr>
          <p:cNvPr id="8" name="Footer Placeholder 7">
            <a:extLst>
              <a:ext uri="{FF2B5EF4-FFF2-40B4-BE49-F238E27FC236}">
                <a16:creationId xmlns:a16="http://schemas.microsoft.com/office/drawing/2014/main" id="{6C0046D9-0144-4E5F-BACC-91FA9A26598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659214B-0E66-4B4A-918B-1AFFEE045674}"/>
              </a:ext>
            </a:extLst>
          </p:cNvPr>
          <p:cNvSpPr>
            <a:spLocks noGrp="1"/>
          </p:cNvSpPr>
          <p:nvPr>
            <p:ph type="sldNum" sz="quarter" idx="12"/>
          </p:nvPr>
        </p:nvSpPr>
        <p:spPr/>
        <p:txBody>
          <a:bodyPr/>
          <a:lstStyle/>
          <a:p>
            <a:fld id="{255372B0-793F-4C14-B875-30AB4EF5734E}" type="slidenum">
              <a:rPr lang="en-GB" smtClean="0"/>
              <a:t>‹#›</a:t>
            </a:fld>
            <a:endParaRPr lang="en-GB"/>
          </a:p>
        </p:txBody>
      </p:sp>
    </p:spTree>
    <p:extLst>
      <p:ext uri="{BB962C8B-B14F-4D97-AF65-F5344CB8AC3E}">
        <p14:creationId xmlns:p14="http://schemas.microsoft.com/office/powerpoint/2010/main" val="1621196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4B0A4-B3FD-4E3E-B628-3A800AFD5D4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E194B22-A223-4624-90DD-F409D4AA80DF}"/>
              </a:ext>
            </a:extLst>
          </p:cNvPr>
          <p:cNvSpPr>
            <a:spLocks noGrp="1"/>
          </p:cNvSpPr>
          <p:nvPr>
            <p:ph type="dt" sz="half" idx="10"/>
          </p:nvPr>
        </p:nvSpPr>
        <p:spPr/>
        <p:txBody>
          <a:bodyPr/>
          <a:lstStyle/>
          <a:p>
            <a:fld id="{04FD395A-6068-42A7-BD8C-BB81A89B90F2}" type="datetimeFigureOut">
              <a:rPr lang="en-GB" smtClean="0"/>
              <a:t>09/11/2022</a:t>
            </a:fld>
            <a:endParaRPr lang="en-GB"/>
          </a:p>
        </p:txBody>
      </p:sp>
      <p:sp>
        <p:nvSpPr>
          <p:cNvPr id="4" name="Footer Placeholder 3">
            <a:extLst>
              <a:ext uri="{FF2B5EF4-FFF2-40B4-BE49-F238E27FC236}">
                <a16:creationId xmlns:a16="http://schemas.microsoft.com/office/drawing/2014/main" id="{91384D43-3603-4DFA-9764-CED96F76922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3C57E3A-685F-431A-A746-3A4B7E95315A}"/>
              </a:ext>
            </a:extLst>
          </p:cNvPr>
          <p:cNvSpPr>
            <a:spLocks noGrp="1"/>
          </p:cNvSpPr>
          <p:nvPr>
            <p:ph type="sldNum" sz="quarter" idx="12"/>
          </p:nvPr>
        </p:nvSpPr>
        <p:spPr/>
        <p:txBody>
          <a:bodyPr/>
          <a:lstStyle/>
          <a:p>
            <a:fld id="{255372B0-793F-4C14-B875-30AB4EF5734E}" type="slidenum">
              <a:rPr lang="en-GB" smtClean="0"/>
              <a:t>‹#›</a:t>
            </a:fld>
            <a:endParaRPr lang="en-GB"/>
          </a:p>
        </p:txBody>
      </p:sp>
    </p:spTree>
    <p:extLst>
      <p:ext uri="{BB962C8B-B14F-4D97-AF65-F5344CB8AC3E}">
        <p14:creationId xmlns:p14="http://schemas.microsoft.com/office/powerpoint/2010/main" val="547260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3E40D5-BE9A-43EC-9607-DFDD7A4FC86C}"/>
              </a:ext>
            </a:extLst>
          </p:cNvPr>
          <p:cNvSpPr>
            <a:spLocks noGrp="1"/>
          </p:cNvSpPr>
          <p:nvPr>
            <p:ph type="dt" sz="half" idx="10"/>
          </p:nvPr>
        </p:nvSpPr>
        <p:spPr/>
        <p:txBody>
          <a:bodyPr/>
          <a:lstStyle/>
          <a:p>
            <a:fld id="{04FD395A-6068-42A7-BD8C-BB81A89B90F2}" type="datetimeFigureOut">
              <a:rPr lang="en-GB" smtClean="0"/>
              <a:t>09/11/2022</a:t>
            </a:fld>
            <a:endParaRPr lang="en-GB"/>
          </a:p>
        </p:txBody>
      </p:sp>
      <p:sp>
        <p:nvSpPr>
          <p:cNvPr id="3" name="Footer Placeholder 2">
            <a:extLst>
              <a:ext uri="{FF2B5EF4-FFF2-40B4-BE49-F238E27FC236}">
                <a16:creationId xmlns:a16="http://schemas.microsoft.com/office/drawing/2014/main" id="{5A6164F2-84E8-4D12-BEE6-4E0E9363381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44A195E-A6C6-4992-B449-3B96B6C5D391}"/>
              </a:ext>
            </a:extLst>
          </p:cNvPr>
          <p:cNvSpPr>
            <a:spLocks noGrp="1"/>
          </p:cNvSpPr>
          <p:nvPr>
            <p:ph type="sldNum" sz="quarter" idx="12"/>
          </p:nvPr>
        </p:nvSpPr>
        <p:spPr/>
        <p:txBody>
          <a:bodyPr/>
          <a:lstStyle/>
          <a:p>
            <a:fld id="{255372B0-793F-4C14-B875-30AB4EF5734E}" type="slidenum">
              <a:rPr lang="en-GB" smtClean="0"/>
              <a:t>‹#›</a:t>
            </a:fld>
            <a:endParaRPr lang="en-GB"/>
          </a:p>
        </p:txBody>
      </p:sp>
    </p:spTree>
    <p:extLst>
      <p:ext uri="{BB962C8B-B14F-4D97-AF65-F5344CB8AC3E}">
        <p14:creationId xmlns:p14="http://schemas.microsoft.com/office/powerpoint/2010/main" val="4217822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227CE-5970-4323-A20F-AD16BA0D14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BBEE5A8-6571-4DEF-830E-A4F7A67D39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5E5DB31-6271-4E5D-90F5-329E47CA73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A0C0ED-36A8-4C08-B556-66BC74EA4080}"/>
              </a:ext>
            </a:extLst>
          </p:cNvPr>
          <p:cNvSpPr>
            <a:spLocks noGrp="1"/>
          </p:cNvSpPr>
          <p:nvPr>
            <p:ph type="dt" sz="half" idx="10"/>
          </p:nvPr>
        </p:nvSpPr>
        <p:spPr/>
        <p:txBody>
          <a:bodyPr/>
          <a:lstStyle/>
          <a:p>
            <a:fld id="{04FD395A-6068-42A7-BD8C-BB81A89B90F2}" type="datetimeFigureOut">
              <a:rPr lang="en-GB" smtClean="0"/>
              <a:t>09/11/2022</a:t>
            </a:fld>
            <a:endParaRPr lang="en-GB"/>
          </a:p>
        </p:txBody>
      </p:sp>
      <p:sp>
        <p:nvSpPr>
          <p:cNvPr id="6" name="Footer Placeholder 5">
            <a:extLst>
              <a:ext uri="{FF2B5EF4-FFF2-40B4-BE49-F238E27FC236}">
                <a16:creationId xmlns:a16="http://schemas.microsoft.com/office/drawing/2014/main" id="{EEDBD1DD-04E2-4FEC-8D14-4DDABFBDE7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945EE1-1763-4352-8CAA-41DB8CCCAB97}"/>
              </a:ext>
            </a:extLst>
          </p:cNvPr>
          <p:cNvSpPr>
            <a:spLocks noGrp="1"/>
          </p:cNvSpPr>
          <p:nvPr>
            <p:ph type="sldNum" sz="quarter" idx="12"/>
          </p:nvPr>
        </p:nvSpPr>
        <p:spPr/>
        <p:txBody>
          <a:bodyPr/>
          <a:lstStyle/>
          <a:p>
            <a:fld id="{255372B0-793F-4C14-B875-30AB4EF5734E}" type="slidenum">
              <a:rPr lang="en-GB" smtClean="0"/>
              <a:t>‹#›</a:t>
            </a:fld>
            <a:endParaRPr lang="en-GB"/>
          </a:p>
        </p:txBody>
      </p:sp>
    </p:spTree>
    <p:extLst>
      <p:ext uri="{BB962C8B-B14F-4D97-AF65-F5344CB8AC3E}">
        <p14:creationId xmlns:p14="http://schemas.microsoft.com/office/powerpoint/2010/main" val="2416841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E801E-F8CA-4C75-8C07-49F066E0ED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0DDB44C-3212-48A1-BB49-F2C83F9F4A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4E96783-8FC9-4DCF-A6DB-007520D624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39E1F5-F86D-40F3-ACCF-757ACCED1968}"/>
              </a:ext>
            </a:extLst>
          </p:cNvPr>
          <p:cNvSpPr>
            <a:spLocks noGrp="1"/>
          </p:cNvSpPr>
          <p:nvPr>
            <p:ph type="dt" sz="half" idx="10"/>
          </p:nvPr>
        </p:nvSpPr>
        <p:spPr/>
        <p:txBody>
          <a:bodyPr/>
          <a:lstStyle/>
          <a:p>
            <a:fld id="{04FD395A-6068-42A7-BD8C-BB81A89B90F2}" type="datetimeFigureOut">
              <a:rPr lang="en-GB" smtClean="0"/>
              <a:t>09/11/2022</a:t>
            </a:fld>
            <a:endParaRPr lang="en-GB"/>
          </a:p>
        </p:txBody>
      </p:sp>
      <p:sp>
        <p:nvSpPr>
          <p:cNvPr id="6" name="Footer Placeholder 5">
            <a:extLst>
              <a:ext uri="{FF2B5EF4-FFF2-40B4-BE49-F238E27FC236}">
                <a16:creationId xmlns:a16="http://schemas.microsoft.com/office/drawing/2014/main" id="{D4B3DFEB-B866-43AC-A7FC-423641471C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00A5B5-23B8-46A5-9458-06ADA5699A94}"/>
              </a:ext>
            </a:extLst>
          </p:cNvPr>
          <p:cNvSpPr>
            <a:spLocks noGrp="1"/>
          </p:cNvSpPr>
          <p:nvPr>
            <p:ph type="sldNum" sz="quarter" idx="12"/>
          </p:nvPr>
        </p:nvSpPr>
        <p:spPr/>
        <p:txBody>
          <a:bodyPr/>
          <a:lstStyle/>
          <a:p>
            <a:fld id="{255372B0-793F-4C14-B875-30AB4EF5734E}" type="slidenum">
              <a:rPr lang="en-GB" smtClean="0"/>
              <a:t>‹#›</a:t>
            </a:fld>
            <a:endParaRPr lang="en-GB"/>
          </a:p>
        </p:txBody>
      </p:sp>
    </p:spTree>
    <p:extLst>
      <p:ext uri="{BB962C8B-B14F-4D97-AF65-F5344CB8AC3E}">
        <p14:creationId xmlns:p14="http://schemas.microsoft.com/office/powerpoint/2010/main" val="147081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1703">
              <a:srgbClr val="A9C0E4"/>
            </a:gs>
            <a:gs pos="80406">
              <a:srgbClr val="A7C0E4"/>
            </a:gs>
            <a:gs pos="77812">
              <a:srgbClr val="A3BFE3"/>
            </a:gs>
            <a:gs pos="72625">
              <a:srgbClr val="9BBEE1"/>
            </a:gs>
            <a:gs pos="62250">
              <a:srgbClr val="8BBBDD"/>
            </a:gs>
            <a:gs pos="41500">
              <a:srgbClr val="6BB6D5"/>
            </a:gs>
            <a:gs pos="0">
              <a:srgbClr val="2BABC5">
                <a:alpha val="0"/>
              </a:srgbClr>
            </a:gs>
            <a:gs pos="99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185751-2F33-425E-AE51-712994F4A0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0F3701D-601A-48A6-B74A-EA02F92C97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85B113-2065-4236-82F4-EE75C2E73E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D395A-6068-42A7-BD8C-BB81A89B90F2}" type="datetimeFigureOut">
              <a:rPr lang="en-GB" smtClean="0"/>
              <a:t>09/11/2022</a:t>
            </a:fld>
            <a:endParaRPr lang="en-GB"/>
          </a:p>
        </p:txBody>
      </p:sp>
      <p:sp>
        <p:nvSpPr>
          <p:cNvPr id="5" name="Footer Placeholder 4">
            <a:extLst>
              <a:ext uri="{FF2B5EF4-FFF2-40B4-BE49-F238E27FC236}">
                <a16:creationId xmlns:a16="http://schemas.microsoft.com/office/drawing/2014/main" id="{C9159F13-D1F9-4107-B7CF-726632536F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B5400B9-FE4E-4CEC-A44F-07372DE5D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5372B0-793F-4C14-B875-30AB4EF5734E}" type="slidenum">
              <a:rPr lang="en-GB" smtClean="0"/>
              <a:t>‹#›</a:t>
            </a:fld>
            <a:endParaRPr lang="en-GB"/>
          </a:p>
        </p:txBody>
      </p:sp>
    </p:spTree>
    <p:extLst>
      <p:ext uri="{BB962C8B-B14F-4D97-AF65-F5344CB8AC3E}">
        <p14:creationId xmlns:p14="http://schemas.microsoft.com/office/powerpoint/2010/main" val="9108177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2559CA2-4399-40F2-B38F-ADB5925DD3EA}"/>
              </a:ext>
            </a:extLst>
          </p:cNvPr>
          <p:cNvSpPr txBox="1"/>
          <p:nvPr/>
        </p:nvSpPr>
        <p:spPr>
          <a:xfrm>
            <a:off x="918556" y="3048000"/>
            <a:ext cx="10668000" cy="2770117"/>
          </a:xfrm>
          <a:prstGeom prst="rect">
            <a:avLst/>
          </a:prstGeom>
          <a:noFill/>
        </p:spPr>
        <p:txBody>
          <a:bodyPr wrap="square">
            <a:spAutoFit/>
          </a:bodyPr>
          <a:lstStyle/>
          <a:p>
            <a:pPr>
              <a:lnSpc>
                <a:spcPct val="107000"/>
              </a:lnSpc>
              <a:spcAft>
                <a:spcPts val="800"/>
              </a:spcAft>
            </a:pPr>
            <a:endParaRPr lang="en-GB" sz="2000" b="1" i="0" dirty="0">
              <a:solidFill>
                <a:srgbClr val="48535C"/>
              </a:solidFill>
              <a:effectLst/>
            </a:endParaRPr>
          </a:p>
          <a:p>
            <a:pPr>
              <a:lnSpc>
                <a:spcPct val="107000"/>
              </a:lnSpc>
              <a:spcAft>
                <a:spcPts val="800"/>
              </a:spcAft>
            </a:pPr>
            <a:endParaRPr lang="en-GB" sz="2000" b="1" dirty="0">
              <a:solidFill>
                <a:srgbClr val="48535C"/>
              </a:solidFill>
            </a:endParaRPr>
          </a:p>
          <a:p>
            <a:pPr>
              <a:lnSpc>
                <a:spcPct val="107000"/>
              </a:lnSpc>
              <a:spcAft>
                <a:spcPts val="800"/>
              </a:spcAft>
            </a:pPr>
            <a:r>
              <a:rPr lang="en-GB" sz="2000" b="1" dirty="0">
                <a:solidFill>
                  <a:srgbClr val="48535C"/>
                </a:solidFill>
              </a:rPr>
              <a:t>Our </a:t>
            </a:r>
            <a:r>
              <a:rPr lang="en-GB" sz="2000" b="1" i="0" dirty="0">
                <a:solidFill>
                  <a:srgbClr val="48535C"/>
                </a:solidFill>
                <a:effectLst/>
              </a:rPr>
              <a:t> mission is to share knowledge and foster collaborative working within the digital technology and offsite sectors in the South West, signposting work in these fields being done by others.</a:t>
            </a:r>
          </a:p>
          <a:p>
            <a:pPr>
              <a:lnSpc>
                <a:spcPct val="107000"/>
              </a:lnSpc>
              <a:spcAft>
                <a:spcPts val="800"/>
              </a:spcAft>
            </a:pPr>
            <a:endParaRPr lang="en-GB" sz="2000" b="1" dirty="0">
              <a:solidFill>
                <a:srgbClr val="48535C"/>
              </a:solidFill>
            </a:endParaRPr>
          </a:p>
          <a:p>
            <a:pPr>
              <a:lnSpc>
                <a:spcPct val="107000"/>
              </a:lnSpc>
              <a:spcAft>
                <a:spcPts val="800"/>
              </a:spcAft>
            </a:pPr>
            <a:r>
              <a:rPr lang="en-GB" sz="2000" b="1" dirty="0">
                <a:solidFill>
                  <a:srgbClr val="48535C"/>
                </a:solidFill>
                <a:effectLst/>
                <a:ea typeface="Calibri" panose="020F0502020204030204" pitchFamily="34" charset="0"/>
                <a:cs typeface="Times New Roman" panose="02020603050405020304" pitchFamily="18" charset="0"/>
              </a:rPr>
              <a:t>‘Smart Construction initiatives </a:t>
            </a:r>
            <a:r>
              <a:rPr lang="en-GB" sz="2000" b="1" dirty="0">
                <a:solidFill>
                  <a:srgbClr val="48535C"/>
                </a:solidFill>
                <a:ea typeface="Calibri" panose="020F0502020204030204" pitchFamily="34" charset="0"/>
                <a:cs typeface="Times New Roman" panose="02020603050405020304" pitchFamily="18" charset="0"/>
              </a:rPr>
              <a:t>covered by the Theme Group</a:t>
            </a:r>
            <a:r>
              <a:rPr lang="en-GB" sz="2000" b="1" dirty="0">
                <a:solidFill>
                  <a:srgbClr val="48535C"/>
                </a:solidFill>
                <a:effectLst/>
                <a:ea typeface="Calibri" panose="020F0502020204030204" pitchFamily="34" charset="0"/>
                <a:cs typeface="Times New Roman" panose="02020603050405020304" pitchFamily="18" charset="0"/>
              </a:rPr>
              <a:t>’</a:t>
            </a:r>
            <a:endParaRPr lang="en-GB" sz="1200" b="1" dirty="0">
              <a:solidFill>
                <a:srgbClr val="48535C"/>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05906753-6F6F-468F-9251-962DDBAEE36E}"/>
              </a:ext>
            </a:extLst>
          </p:cNvPr>
          <p:cNvPicPr>
            <a:picLocks noChangeAspect="1"/>
          </p:cNvPicPr>
          <p:nvPr/>
        </p:nvPicPr>
        <p:blipFill>
          <a:blip r:embed="rId3"/>
          <a:stretch>
            <a:fillRect/>
          </a:stretch>
        </p:blipFill>
        <p:spPr>
          <a:xfrm>
            <a:off x="2356219" y="714375"/>
            <a:ext cx="7479562" cy="2143125"/>
          </a:xfrm>
          <a:prstGeom prst="rect">
            <a:avLst/>
          </a:prstGeom>
        </p:spPr>
      </p:pic>
    </p:spTree>
    <p:extLst>
      <p:ext uri="{BB962C8B-B14F-4D97-AF65-F5344CB8AC3E}">
        <p14:creationId xmlns:p14="http://schemas.microsoft.com/office/powerpoint/2010/main" val="2212455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E9A6A-0A23-467E-95C9-4691BBD50A1D}"/>
              </a:ext>
            </a:extLst>
          </p:cNvPr>
          <p:cNvSpPr>
            <a:spLocks noGrp="1"/>
          </p:cNvSpPr>
          <p:nvPr>
            <p:ph type="title" idx="4294967295"/>
          </p:nvPr>
        </p:nvSpPr>
        <p:spPr>
          <a:xfrm>
            <a:off x="609600" y="365125"/>
            <a:ext cx="10515600" cy="1006475"/>
          </a:xfrm>
        </p:spPr>
        <p:txBody>
          <a:bodyPr>
            <a:normAutofit/>
          </a:bodyPr>
          <a:lstStyle/>
          <a:p>
            <a:r>
              <a:rPr lang="en-GB" sz="2800" b="1" dirty="0">
                <a:solidFill>
                  <a:srgbClr val="7030A0"/>
                </a:solidFill>
                <a:latin typeface="Verdana" panose="020B0604030504040204" pitchFamily="34" charset="0"/>
                <a:ea typeface="Verdana" panose="020B0604030504040204" pitchFamily="34" charset="0"/>
              </a:rPr>
              <a:t>                 Platform Design Programme </a:t>
            </a:r>
            <a:br>
              <a:rPr lang="en-GB" sz="2800" b="1" dirty="0">
                <a:solidFill>
                  <a:srgbClr val="7030A0"/>
                </a:solidFill>
                <a:latin typeface="Verdana" panose="020B0604030504040204" pitchFamily="34" charset="0"/>
                <a:ea typeface="Verdana" panose="020B0604030504040204" pitchFamily="34" charset="0"/>
              </a:rPr>
            </a:br>
            <a:r>
              <a:rPr lang="en-GB" sz="2800" b="1" dirty="0">
                <a:solidFill>
                  <a:srgbClr val="7030A0"/>
                </a:solidFill>
                <a:latin typeface="Verdana" panose="020B0604030504040204" pitchFamily="34" charset="0"/>
                <a:ea typeface="Verdana" panose="020B0604030504040204" pitchFamily="34" charset="0"/>
              </a:rPr>
              <a:t> </a:t>
            </a:r>
          </a:p>
        </p:txBody>
      </p:sp>
      <p:pic>
        <p:nvPicPr>
          <p:cNvPr id="6" name="Picture 5">
            <a:extLst>
              <a:ext uri="{FF2B5EF4-FFF2-40B4-BE49-F238E27FC236}">
                <a16:creationId xmlns:a16="http://schemas.microsoft.com/office/drawing/2014/main" id="{73A1923F-DFD3-4B3E-B27E-3F8642B47B9B}"/>
              </a:ext>
            </a:extLst>
          </p:cNvPr>
          <p:cNvPicPr>
            <a:picLocks noChangeAspect="1"/>
          </p:cNvPicPr>
          <p:nvPr/>
        </p:nvPicPr>
        <p:blipFill>
          <a:blip r:embed="rId2"/>
          <a:stretch>
            <a:fillRect/>
          </a:stretch>
        </p:blipFill>
        <p:spPr>
          <a:xfrm>
            <a:off x="748587" y="502886"/>
            <a:ext cx="1246273" cy="543924"/>
          </a:xfrm>
          <a:prstGeom prst="rect">
            <a:avLst/>
          </a:prstGeom>
        </p:spPr>
      </p:pic>
      <p:pic>
        <p:nvPicPr>
          <p:cNvPr id="8" name="Picture 7">
            <a:extLst>
              <a:ext uri="{FF2B5EF4-FFF2-40B4-BE49-F238E27FC236}">
                <a16:creationId xmlns:a16="http://schemas.microsoft.com/office/drawing/2014/main" id="{B0FE255C-7693-430D-B52D-35A22BABE1D4}"/>
              </a:ext>
            </a:extLst>
          </p:cNvPr>
          <p:cNvPicPr>
            <a:picLocks noChangeAspect="1"/>
          </p:cNvPicPr>
          <p:nvPr/>
        </p:nvPicPr>
        <p:blipFill>
          <a:blip r:embed="rId3"/>
          <a:stretch>
            <a:fillRect/>
          </a:stretch>
        </p:blipFill>
        <p:spPr>
          <a:xfrm>
            <a:off x="1295103" y="1645765"/>
            <a:ext cx="9611022" cy="4677004"/>
          </a:xfrm>
          <a:prstGeom prst="rect">
            <a:avLst/>
          </a:prstGeom>
        </p:spPr>
      </p:pic>
    </p:spTree>
    <p:extLst>
      <p:ext uri="{BB962C8B-B14F-4D97-AF65-F5344CB8AC3E}">
        <p14:creationId xmlns:p14="http://schemas.microsoft.com/office/powerpoint/2010/main" val="1944670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7C8C2F-B8EC-444E-8365-D3244AEEFD36}"/>
              </a:ext>
            </a:extLst>
          </p:cNvPr>
          <p:cNvSpPr>
            <a:spLocks noGrp="1"/>
          </p:cNvSpPr>
          <p:nvPr>
            <p:ph type="title" idx="4294967295"/>
          </p:nvPr>
        </p:nvSpPr>
        <p:spPr>
          <a:xfrm>
            <a:off x="0" y="365125"/>
            <a:ext cx="10515600" cy="1325563"/>
          </a:xfrm>
        </p:spPr>
        <p:txBody>
          <a:bodyPr>
            <a:normAutofit/>
          </a:bodyPr>
          <a:lstStyle/>
          <a:p>
            <a:pPr algn="ctr"/>
            <a:r>
              <a:rPr lang="en-GB" sz="2800" b="1" dirty="0">
                <a:solidFill>
                  <a:srgbClr val="7030A0"/>
                </a:solidFill>
                <a:latin typeface="Verdana" panose="020B0604030504040204" pitchFamily="34" charset="0"/>
                <a:ea typeface="Verdana" panose="020B0604030504040204" pitchFamily="34" charset="0"/>
              </a:rPr>
              <a:t>Platform Design Programme </a:t>
            </a:r>
          </a:p>
        </p:txBody>
      </p:sp>
      <p:pic>
        <p:nvPicPr>
          <p:cNvPr id="6" name="Picture 5">
            <a:extLst>
              <a:ext uri="{FF2B5EF4-FFF2-40B4-BE49-F238E27FC236}">
                <a16:creationId xmlns:a16="http://schemas.microsoft.com/office/drawing/2014/main" id="{E42D5033-5BD4-4724-B33B-F7644B732CA5}"/>
              </a:ext>
            </a:extLst>
          </p:cNvPr>
          <p:cNvPicPr>
            <a:picLocks noChangeAspect="1"/>
          </p:cNvPicPr>
          <p:nvPr/>
        </p:nvPicPr>
        <p:blipFill>
          <a:blip r:embed="rId2"/>
          <a:stretch>
            <a:fillRect/>
          </a:stretch>
        </p:blipFill>
        <p:spPr>
          <a:xfrm>
            <a:off x="1304925" y="1562571"/>
            <a:ext cx="9648825" cy="4331124"/>
          </a:xfrm>
          <a:prstGeom prst="rect">
            <a:avLst/>
          </a:prstGeom>
        </p:spPr>
      </p:pic>
      <p:pic>
        <p:nvPicPr>
          <p:cNvPr id="7" name="Picture 6">
            <a:extLst>
              <a:ext uri="{FF2B5EF4-FFF2-40B4-BE49-F238E27FC236}">
                <a16:creationId xmlns:a16="http://schemas.microsoft.com/office/drawing/2014/main" id="{5AFDA36C-B9E5-41AA-8C34-34D2A0D7FE51}"/>
              </a:ext>
            </a:extLst>
          </p:cNvPr>
          <p:cNvPicPr>
            <a:picLocks noChangeAspect="1"/>
          </p:cNvPicPr>
          <p:nvPr/>
        </p:nvPicPr>
        <p:blipFill>
          <a:blip r:embed="rId3"/>
          <a:stretch>
            <a:fillRect/>
          </a:stretch>
        </p:blipFill>
        <p:spPr>
          <a:xfrm>
            <a:off x="748587" y="502886"/>
            <a:ext cx="1246273" cy="543924"/>
          </a:xfrm>
          <a:prstGeom prst="rect">
            <a:avLst/>
          </a:prstGeom>
        </p:spPr>
      </p:pic>
    </p:spTree>
    <p:extLst>
      <p:ext uri="{BB962C8B-B14F-4D97-AF65-F5344CB8AC3E}">
        <p14:creationId xmlns:p14="http://schemas.microsoft.com/office/powerpoint/2010/main" val="2660129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E9A6A-0A23-467E-95C9-4691BBD50A1D}"/>
              </a:ext>
            </a:extLst>
          </p:cNvPr>
          <p:cNvSpPr>
            <a:spLocks noGrp="1"/>
          </p:cNvSpPr>
          <p:nvPr>
            <p:ph type="title"/>
          </p:nvPr>
        </p:nvSpPr>
        <p:spPr/>
        <p:txBody>
          <a:bodyPr>
            <a:normAutofit/>
          </a:bodyPr>
          <a:lstStyle/>
          <a:p>
            <a:r>
              <a:rPr lang="en-GB" sz="2800" b="1" dirty="0">
                <a:solidFill>
                  <a:srgbClr val="7030A0"/>
                </a:solidFill>
                <a:latin typeface="Verdana" panose="020B0604030504040204" pitchFamily="34" charset="0"/>
                <a:ea typeface="Verdana" panose="020B0604030504040204" pitchFamily="34" charset="0"/>
              </a:rPr>
              <a:t>Offsite Solutions – Highbridge Somerset- Bathroom Pods    </a:t>
            </a:r>
          </a:p>
        </p:txBody>
      </p:sp>
      <p:pic>
        <p:nvPicPr>
          <p:cNvPr id="7" name="Content Placeholder 6">
            <a:extLst>
              <a:ext uri="{FF2B5EF4-FFF2-40B4-BE49-F238E27FC236}">
                <a16:creationId xmlns:a16="http://schemas.microsoft.com/office/drawing/2014/main" id="{3A1EBC7E-F24F-4391-B3B8-DAA00778CCFF}"/>
              </a:ext>
            </a:extLst>
          </p:cNvPr>
          <p:cNvPicPr>
            <a:picLocks noGrp="1" noChangeAspect="1"/>
          </p:cNvPicPr>
          <p:nvPr>
            <p:ph idx="1"/>
          </p:nvPr>
        </p:nvPicPr>
        <p:blipFill>
          <a:blip r:embed="rId2"/>
          <a:stretch>
            <a:fillRect/>
          </a:stretch>
        </p:blipFill>
        <p:spPr>
          <a:xfrm>
            <a:off x="638174" y="1690688"/>
            <a:ext cx="7861761" cy="3026179"/>
          </a:xfrm>
        </p:spPr>
      </p:pic>
      <p:pic>
        <p:nvPicPr>
          <p:cNvPr id="9" name="Picture 8">
            <a:extLst>
              <a:ext uri="{FF2B5EF4-FFF2-40B4-BE49-F238E27FC236}">
                <a16:creationId xmlns:a16="http://schemas.microsoft.com/office/drawing/2014/main" id="{F5708DEF-91CA-4CCD-8279-4C719E540096}"/>
              </a:ext>
            </a:extLst>
          </p:cNvPr>
          <p:cNvPicPr>
            <a:picLocks noChangeAspect="1"/>
          </p:cNvPicPr>
          <p:nvPr/>
        </p:nvPicPr>
        <p:blipFill>
          <a:blip r:embed="rId3"/>
          <a:stretch>
            <a:fillRect/>
          </a:stretch>
        </p:blipFill>
        <p:spPr>
          <a:xfrm>
            <a:off x="7029450" y="3028697"/>
            <a:ext cx="4495799" cy="3235153"/>
          </a:xfrm>
          <a:prstGeom prst="rect">
            <a:avLst/>
          </a:prstGeom>
        </p:spPr>
      </p:pic>
    </p:spTree>
    <p:extLst>
      <p:ext uri="{BB962C8B-B14F-4D97-AF65-F5344CB8AC3E}">
        <p14:creationId xmlns:p14="http://schemas.microsoft.com/office/powerpoint/2010/main" val="3304343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7C8C2F-B8EC-444E-8365-D3244AEEFD36}"/>
              </a:ext>
            </a:extLst>
          </p:cNvPr>
          <p:cNvSpPr>
            <a:spLocks noGrp="1"/>
          </p:cNvSpPr>
          <p:nvPr>
            <p:ph type="title" idx="4294967295"/>
          </p:nvPr>
        </p:nvSpPr>
        <p:spPr>
          <a:xfrm>
            <a:off x="561975" y="365125"/>
            <a:ext cx="10515600" cy="1325563"/>
          </a:xfrm>
        </p:spPr>
        <p:txBody>
          <a:bodyPr>
            <a:normAutofit/>
          </a:bodyPr>
          <a:lstStyle/>
          <a:p>
            <a:pPr algn="ctr"/>
            <a:r>
              <a:rPr lang="en-GB" sz="2800" b="1" dirty="0">
                <a:solidFill>
                  <a:srgbClr val="7030A0"/>
                </a:solidFill>
                <a:latin typeface="Verdana" panose="020B0604030504040204" pitchFamily="34" charset="0"/>
                <a:ea typeface="Verdana" panose="020B0604030504040204" pitchFamily="34" charset="0"/>
              </a:rPr>
              <a:t>Platform Design - Future Scenarios </a:t>
            </a:r>
          </a:p>
        </p:txBody>
      </p:sp>
      <p:graphicFrame>
        <p:nvGraphicFramePr>
          <p:cNvPr id="8" name="Content Placeholder 1">
            <a:extLst>
              <a:ext uri="{FF2B5EF4-FFF2-40B4-BE49-F238E27FC236}">
                <a16:creationId xmlns:a16="http://schemas.microsoft.com/office/drawing/2014/main" id="{E58EDF24-E3D2-4E62-AEC1-31AB523A2DEF}"/>
              </a:ext>
            </a:extLst>
          </p:cNvPr>
          <p:cNvGraphicFramePr>
            <a:graphicFrameLocks/>
          </p:cNvGraphicFramePr>
          <p:nvPr>
            <p:extLst>
              <p:ext uri="{D42A27DB-BD31-4B8C-83A1-F6EECF244321}">
                <p14:modId xmlns:p14="http://schemas.microsoft.com/office/powerpoint/2010/main" val="2153283695"/>
              </p:ext>
            </p:extLst>
          </p:nvPr>
        </p:nvGraphicFramePr>
        <p:xfrm>
          <a:off x="904602" y="21031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6447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E9A6A-0A23-467E-95C9-4691BBD50A1D}"/>
              </a:ext>
            </a:extLst>
          </p:cNvPr>
          <p:cNvSpPr>
            <a:spLocks noGrp="1"/>
          </p:cNvSpPr>
          <p:nvPr>
            <p:ph type="title" idx="4294967295"/>
          </p:nvPr>
        </p:nvSpPr>
        <p:spPr>
          <a:xfrm>
            <a:off x="1038225" y="365126"/>
            <a:ext cx="10515600" cy="695960"/>
          </a:xfrm>
        </p:spPr>
        <p:txBody>
          <a:bodyPr>
            <a:normAutofit/>
          </a:bodyPr>
          <a:lstStyle/>
          <a:p>
            <a:r>
              <a:rPr lang="en-GB" sz="2800" b="1" dirty="0">
                <a:solidFill>
                  <a:srgbClr val="7030A0"/>
                </a:solidFill>
                <a:latin typeface="Verdana" panose="020B0604030504040204" pitchFamily="34" charset="0"/>
                <a:ea typeface="Verdana" panose="020B0604030504040204" pitchFamily="34" charset="0"/>
              </a:rPr>
              <a:t>Active Building Centre – Berkley, Gloucestershire    </a:t>
            </a:r>
          </a:p>
        </p:txBody>
      </p:sp>
      <p:pic>
        <p:nvPicPr>
          <p:cNvPr id="4" name="Picture 3">
            <a:extLst>
              <a:ext uri="{FF2B5EF4-FFF2-40B4-BE49-F238E27FC236}">
                <a16:creationId xmlns:a16="http://schemas.microsoft.com/office/drawing/2014/main" id="{E81EB73D-9FB5-40CA-847E-7DD047513550}"/>
              </a:ext>
            </a:extLst>
          </p:cNvPr>
          <p:cNvPicPr>
            <a:picLocks noChangeAspect="1"/>
          </p:cNvPicPr>
          <p:nvPr/>
        </p:nvPicPr>
        <p:blipFill>
          <a:blip r:embed="rId2"/>
          <a:stretch>
            <a:fillRect/>
          </a:stretch>
        </p:blipFill>
        <p:spPr>
          <a:xfrm>
            <a:off x="4705349" y="2753744"/>
            <a:ext cx="7330955" cy="3559675"/>
          </a:xfrm>
          <a:prstGeom prst="rect">
            <a:avLst/>
          </a:prstGeom>
        </p:spPr>
      </p:pic>
      <p:pic>
        <p:nvPicPr>
          <p:cNvPr id="5" name="Picture 4">
            <a:extLst>
              <a:ext uri="{FF2B5EF4-FFF2-40B4-BE49-F238E27FC236}">
                <a16:creationId xmlns:a16="http://schemas.microsoft.com/office/drawing/2014/main" id="{115AEB1A-1B40-4F98-A760-A607ED49BBBA}"/>
              </a:ext>
            </a:extLst>
          </p:cNvPr>
          <p:cNvPicPr>
            <a:picLocks noChangeAspect="1"/>
          </p:cNvPicPr>
          <p:nvPr/>
        </p:nvPicPr>
        <p:blipFill>
          <a:blip r:embed="rId3"/>
          <a:stretch>
            <a:fillRect/>
          </a:stretch>
        </p:blipFill>
        <p:spPr>
          <a:xfrm>
            <a:off x="241300" y="1061085"/>
            <a:ext cx="4356100" cy="3688080"/>
          </a:xfrm>
          <a:prstGeom prst="rect">
            <a:avLst/>
          </a:prstGeom>
        </p:spPr>
      </p:pic>
    </p:spTree>
    <p:extLst>
      <p:ext uri="{BB962C8B-B14F-4D97-AF65-F5344CB8AC3E}">
        <p14:creationId xmlns:p14="http://schemas.microsoft.com/office/powerpoint/2010/main" val="1295110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E9A6A-0A23-467E-95C9-4691BBD50A1D}"/>
              </a:ext>
            </a:extLst>
          </p:cNvPr>
          <p:cNvSpPr>
            <a:spLocks noGrp="1"/>
          </p:cNvSpPr>
          <p:nvPr>
            <p:ph type="title" idx="4294967295"/>
          </p:nvPr>
        </p:nvSpPr>
        <p:spPr>
          <a:xfrm>
            <a:off x="1068346" y="365126"/>
            <a:ext cx="9447254" cy="1054100"/>
          </a:xfrm>
        </p:spPr>
        <p:txBody>
          <a:bodyPr>
            <a:normAutofit/>
          </a:bodyPr>
          <a:lstStyle/>
          <a:p>
            <a:pPr algn="ctr"/>
            <a:r>
              <a:rPr lang="en-GB" sz="2800" b="1" dirty="0">
                <a:solidFill>
                  <a:srgbClr val="7030A0"/>
                </a:solidFill>
                <a:latin typeface="Verdana" panose="020B0604030504040204" pitchFamily="34" charset="0"/>
                <a:ea typeface="Verdana" panose="020B0604030504040204" pitchFamily="34" charset="0"/>
              </a:rPr>
              <a:t>Innovation Village Proposal - Bristol   </a:t>
            </a:r>
          </a:p>
        </p:txBody>
      </p:sp>
      <p:pic>
        <p:nvPicPr>
          <p:cNvPr id="11" name="Picture 10">
            <a:extLst>
              <a:ext uri="{FF2B5EF4-FFF2-40B4-BE49-F238E27FC236}">
                <a16:creationId xmlns:a16="http://schemas.microsoft.com/office/drawing/2014/main" id="{087C2E70-B828-4E91-9951-6478AE76FDF9}"/>
              </a:ext>
            </a:extLst>
          </p:cNvPr>
          <p:cNvPicPr>
            <a:picLocks noChangeAspect="1"/>
          </p:cNvPicPr>
          <p:nvPr/>
        </p:nvPicPr>
        <p:blipFill>
          <a:blip r:embed="rId2"/>
          <a:stretch>
            <a:fillRect/>
          </a:stretch>
        </p:blipFill>
        <p:spPr>
          <a:xfrm>
            <a:off x="794419" y="1419225"/>
            <a:ext cx="5434931" cy="2819126"/>
          </a:xfrm>
          <a:prstGeom prst="rect">
            <a:avLst/>
          </a:prstGeom>
        </p:spPr>
      </p:pic>
      <p:pic>
        <p:nvPicPr>
          <p:cNvPr id="7" name="Picture 6">
            <a:extLst>
              <a:ext uri="{FF2B5EF4-FFF2-40B4-BE49-F238E27FC236}">
                <a16:creationId xmlns:a16="http://schemas.microsoft.com/office/drawing/2014/main" id="{B2E70931-6217-4FF5-AD49-95C09429C01A}"/>
              </a:ext>
            </a:extLst>
          </p:cNvPr>
          <p:cNvPicPr>
            <a:picLocks noChangeAspect="1"/>
          </p:cNvPicPr>
          <p:nvPr/>
        </p:nvPicPr>
        <p:blipFill>
          <a:blip r:embed="rId3"/>
          <a:stretch>
            <a:fillRect/>
          </a:stretch>
        </p:blipFill>
        <p:spPr>
          <a:xfrm>
            <a:off x="6324267" y="3200400"/>
            <a:ext cx="5224552" cy="2958632"/>
          </a:xfrm>
          <a:prstGeom prst="rect">
            <a:avLst/>
          </a:prstGeom>
        </p:spPr>
      </p:pic>
    </p:spTree>
    <p:extLst>
      <p:ext uri="{BB962C8B-B14F-4D97-AF65-F5344CB8AC3E}">
        <p14:creationId xmlns:p14="http://schemas.microsoft.com/office/powerpoint/2010/main" val="4170651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E9A6A-0A23-467E-95C9-4691BBD50A1D}"/>
              </a:ext>
            </a:extLst>
          </p:cNvPr>
          <p:cNvSpPr>
            <a:spLocks noGrp="1"/>
          </p:cNvSpPr>
          <p:nvPr>
            <p:ph type="title" idx="4294967295"/>
          </p:nvPr>
        </p:nvSpPr>
        <p:spPr>
          <a:xfrm>
            <a:off x="1190625" y="365125"/>
            <a:ext cx="11001375" cy="1325563"/>
          </a:xfrm>
        </p:spPr>
        <p:txBody>
          <a:bodyPr>
            <a:normAutofit/>
          </a:bodyPr>
          <a:lstStyle/>
          <a:p>
            <a:r>
              <a:rPr lang="en-GB" sz="2800" b="1" dirty="0">
                <a:solidFill>
                  <a:srgbClr val="7030A0"/>
                </a:solidFill>
                <a:latin typeface="Verdana" panose="020B0604030504040204" pitchFamily="34" charset="0"/>
                <a:ea typeface="Verdana" panose="020B0604030504040204" pitchFamily="34" charset="0"/>
              </a:rPr>
              <a:t>The future, next steps, the reality to be adopted</a:t>
            </a:r>
          </a:p>
        </p:txBody>
      </p:sp>
      <p:graphicFrame>
        <p:nvGraphicFramePr>
          <p:cNvPr id="3" name="Diagram 2">
            <a:extLst>
              <a:ext uri="{FF2B5EF4-FFF2-40B4-BE49-F238E27FC236}">
                <a16:creationId xmlns:a16="http://schemas.microsoft.com/office/drawing/2014/main" id="{01957FC0-153E-4632-8020-3E9996C418DB}"/>
              </a:ext>
            </a:extLst>
          </p:cNvPr>
          <p:cNvGraphicFramePr/>
          <p:nvPr>
            <p:extLst>
              <p:ext uri="{D42A27DB-BD31-4B8C-83A1-F6EECF244321}">
                <p14:modId xmlns:p14="http://schemas.microsoft.com/office/powerpoint/2010/main" val="2581010161"/>
              </p:ext>
            </p:extLst>
          </p:nvPr>
        </p:nvGraphicFramePr>
        <p:xfrm>
          <a:off x="3535680" y="1605280"/>
          <a:ext cx="8128000" cy="48886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09B4B0D4-42DB-4065-8586-8E2F70F321BC}"/>
              </a:ext>
            </a:extLst>
          </p:cNvPr>
          <p:cNvSpPr/>
          <p:nvPr/>
        </p:nvSpPr>
        <p:spPr>
          <a:xfrm>
            <a:off x="894080" y="2377440"/>
            <a:ext cx="3037840" cy="355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Full success not achieved by the delivery of digitally fabricated projects but is achieved when the friction in the process is reduced to such an extent that BIM to manufacturing becomes the default option (with the adoption of sustainable principles)</a:t>
            </a:r>
          </a:p>
        </p:txBody>
      </p:sp>
    </p:spTree>
    <p:extLst>
      <p:ext uri="{BB962C8B-B14F-4D97-AF65-F5344CB8AC3E}">
        <p14:creationId xmlns:p14="http://schemas.microsoft.com/office/powerpoint/2010/main" val="1798929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A953B2-8803-49C5-91CD-31F56D6A4E46}"/>
              </a:ext>
            </a:extLst>
          </p:cNvPr>
          <p:cNvSpPr txBox="1"/>
          <p:nvPr/>
        </p:nvSpPr>
        <p:spPr>
          <a:xfrm>
            <a:off x="1615440" y="1513840"/>
            <a:ext cx="8859520" cy="1446550"/>
          </a:xfrm>
          <a:prstGeom prst="rect">
            <a:avLst/>
          </a:prstGeom>
          <a:noFill/>
        </p:spPr>
        <p:txBody>
          <a:bodyPr wrap="square">
            <a:spAutoFit/>
          </a:bodyPr>
          <a:lstStyle/>
          <a:p>
            <a:r>
              <a:rPr lang="en-GB" sz="4400" b="1" dirty="0">
                <a:solidFill>
                  <a:srgbClr val="7030A0"/>
                </a:solidFill>
                <a:latin typeface="Verdana" panose="020B0604030504040204" pitchFamily="34" charset="0"/>
                <a:ea typeface="Verdana" panose="020B0604030504040204" pitchFamily="34" charset="0"/>
              </a:rPr>
              <a:t>Where next for the smart construction theme group ? </a:t>
            </a:r>
            <a:endParaRPr lang="en-GB" sz="4400" dirty="0"/>
          </a:p>
        </p:txBody>
      </p:sp>
      <p:pic>
        <p:nvPicPr>
          <p:cNvPr id="8" name="Picture 7">
            <a:extLst>
              <a:ext uri="{FF2B5EF4-FFF2-40B4-BE49-F238E27FC236}">
                <a16:creationId xmlns:a16="http://schemas.microsoft.com/office/drawing/2014/main" id="{D82C8B29-95DD-418A-AF52-1E8F7A016373}"/>
              </a:ext>
            </a:extLst>
          </p:cNvPr>
          <p:cNvPicPr>
            <a:picLocks noChangeAspect="1"/>
          </p:cNvPicPr>
          <p:nvPr/>
        </p:nvPicPr>
        <p:blipFill>
          <a:blip r:embed="rId2"/>
          <a:stretch>
            <a:fillRect/>
          </a:stretch>
        </p:blipFill>
        <p:spPr>
          <a:xfrm>
            <a:off x="2356219" y="3996055"/>
            <a:ext cx="7479562" cy="2143125"/>
          </a:xfrm>
          <a:prstGeom prst="rect">
            <a:avLst/>
          </a:prstGeom>
        </p:spPr>
      </p:pic>
    </p:spTree>
    <p:extLst>
      <p:ext uri="{BB962C8B-B14F-4D97-AF65-F5344CB8AC3E}">
        <p14:creationId xmlns:p14="http://schemas.microsoft.com/office/powerpoint/2010/main" val="49333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906753-6F6F-468F-9251-962DDBAEE36E}"/>
              </a:ext>
            </a:extLst>
          </p:cNvPr>
          <p:cNvPicPr>
            <a:picLocks noChangeAspect="1"/>
          </p:cNvPicPr>
          <p:nvPr/>
        </p:nvPicPr>
        <p:blipFill>
          <a:blip r:embed="rId3"/>
          <a:stretch>
            <a:fillRect/>
          </a:stretch>
        </p:blipFill>
        <p:spPr>
          <a:xfrm>
            <a:off x="9001620" y="6134100"/>
            <a:ext cx="2636836" cy="562919"/>
          </a:xfrm>
          <a:prstGeom prst="rect">
            <a:avLst/>
          </a:prstGeom>
        </p:spPr>
      </p:pic>
      <p:grpSp>
        <p:nvGrpSpPr>
          <p:cNvPr id="4" name="Group 3">
            <a:extLst>
              <a:ext uri="{FF2B5EF4-FFF2-40B4-BE49-F238E27FC236}">
                <a16:creationId xmlns:a16="http://schemas.microsoft.com/office/drawing/2014/main" id="{0932AC64-A506-4F4B-AAD0-8BBF5C0E7811}"/>
              </a:ext>
            </a:extLst>
          </p:cNvPr>
          <p:cNvGrpSpPr/>
          <p:nvPr/>
        </p:nvGrpSpPr>
        <p:grpSpPr>
          <a:xfrm>
            <a:off x="1415257" y="1581150"/>
            <a:ext cx="8824118" cy="4357688"/>
            <a:chOff x="900907" y="1657350"/>
            <a:chExt cx="8824118" cy="4357688"/>
          </a:xfrm>
        </p:grpSpPr>
        <p:sp>
          <p:nvSpPr>
            <p:cNvPr id="6" name="Oval 2">
              <a:extLst>
                <a:ext uri="{FF2B5EF4-FFF2-40B4-BE49-F238E27FC236}">
                  <a16:creationId xmlns:a16="http://schemas.microsoft.com/office/drawing/2014/main" id="{A69350B5-7358-4DF8-BAD5-EFDCB6564687}"/>
                </a:ext>
              </a:extLst>
            </p:cNvPr>
            <p:cNvSpPr>
              <a:spLocks noChangeArrowheads="1"/>
            </p:cNvSpPr>
            <p:nvPr/>
          </p:nvSpPr>
          <p:spPr bwMode="auto">
            <a:xfrm>
              <a:off x="8255000" y="4784725"/>
              <a:ext cx="1470025" cy="1230313"/>
            </a:xfrm>
            <a:prstGeom prst="ellipse">
              <a:avLst/>
            </a:prstGeom>
            <a:solidFill>
              <a:schemeClr val="accent2">
                <a:lumMod val="40000"/>
                <a:lumOff val="60000"/>
              </a:schemeClr>
            </a:solidFill>
            <a:ln w="12700">
              <a:solidFill>
                <a:srgbClr val="1F3763"/>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Smart contracts and contract processes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Oval 3">
              <a:extLst>
                <a:ext uri="{FF2B5EF4-FFF2-40B4-BE49-F238E27FC236}">
                  <a16:creationId xmlns:a16="http://schemas.microsoft.com/office/drawing/2014/main" id="{156CFC4A-A60D-41B1-8FF1-C180E2F7FF55}"/>
                </a:ext>
              </a:extLst>
            </p:cNvPr>
            <p:cNvSpPr>
              <a:spLocks noChangeArrowheads="1"/>
            </p:cNvSpPr>
            <p:nvPr/>
          </p:nvSpPr>
          <p:spPr bwMode="auto">
            <a:xfrm>
              <a:off x="5441950" y="3336925"/>
              <a:ext cx="1470025" cy="1230313"/>
            </a:xfrm>
            <a:prstGeom prst="ellipse">
              <a:avLst/>
            </a:prstGeom>
            <a:solidFill>
              <a:srgbClr val="4472C4"/>
            </a:solidFill>
            <a:ln w="12700">
              <a:solidFill>
                <a:srgbClr val="1F3763"/>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100" dirty="0">
                  <a:latin typeface="Calibri" panose="020F0502020204030204" pitchFamily="34" charset="0"/>
                  <a:ea typeface="Calibri" panose="020F0502020204030204" pitchFamily="34" charset="0"/>
                  <a:cs typeface="Times New Roman" panose="02020603050405020304" pitchFamily="18" charset="0"/>
                </a:rPr>
                <a:t>D</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igital design/digital twins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Oval 4">
              <a:extLst>
                <a:ext uri="{FF2B5EF4-FFF2-40B4-BE49-F238E27FC236}">
                  <a16:creationId xmlns:a16="http://schemas.microsoft.com/office/drawing/2014/main" id="{A7932C3A-2088-4AEF-B6A6-603C349F8FCD}"/>
                </a:ext>
              </a:extLst>
            </p:cNvPr>
            <p:cNvSpPr>
              <a:spLocks noChangeArrowheads="1"/>
            </p:cNvSpPr>
            <p:nvPr/>
          </p:nvSpPr>
          <p:spPr bwMode="auto">
            <a:xfrm>
              <a:off x="4156075" y="4586288"/>
              <a:ext cx="1470025" cy="1230312"/>
            </a:xfrm>
            <a:prstGeom prst="ellipse">
              <a:avLst/>
            </a:prstGeom>
            <a:solidFill>
              <a:srgbClr val="4472C4"/>
            </a:solidFill>
            <a:ln w="12700">
              <a:solidFill>
                <a:srgbClr val="1F3763"/>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cs typeface="Times New Roman" panose="02020603050405020304" pitchFamily="18" charset="0"/>
                </a:rPr>
                <a:t>Offsit</a:t>
              </a:r>
              <a:r>
                <a:rPr lang="en-US" altLang="en-US" sz="1100" dirty="0">
                  <a:latin typeface="Calibri" panose="020F0502020204030204" pitchFamily="34" charset="0"/>
                  <a:cs typeface="Times New Roman" panose="02020603050405020304" pitchFamily="18" charset="0"/>
                </a:rPr>
                <a:t>e manufacturing</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Oval 5">
              <a:extLst>
                <a:ext uri="{FF2B5EF4-FFF2-40B4-BE49-F238E27FC236}">
                  <a16:creationId xmlns:a16="http://schemas.microsoft.com/office/drawing/2014/main" id="{30557934-0F11-4AAD-BD3C-68890D04EE02}"/>
                </a:ext>
              </a:extLst>
            </p:cNvPr>
            <p:cNvSpPr>
              <a:spLocks noChangeArrowheads="1"/>
            </p:cNvSpPr>
            <p:nvPr/>
          </p:nvSpPr>
          <p:spPr bwMode="auto">
            <a:xfrm>
              <a:off x="7545388" y="1657350"/>
              <a:ext cx="1470025" cy="1230313"/>
            </a:xfrm>
            <a:prstGeom prst="ellipse">
              <a:avLst/>
            </a:prstGeom>
            <a:solidFill>
              <a:srgbClr val="4472C4"/>
            </a:solidFill>
            <a:ln w="12700">
              <a:solidFill>
                <a:srgbClr val="1F3763"/>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Total value /WLC approach to commissioning and delivery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Oval 7">
              <a:extLst>
                <a:ext uri="{FF2B5EF4-FFF2-40B4-BE49-F238E27FC236}">
                  <a16:creationId xmlns:a16="http://schemas.microsoft.com/office/drawing/2014/main" id="{5B76A882-19CC-40B5-B4B4-A08C274A103C}"/>
                </a:ext>
              </a:extLst>
            </p:cNvPr>
            <p:cNvSpPr>
              <a:spLocks noChangeArrowheads="1"/>
            </p:cNvSpPr>
            <p:nvPr/>
          </p:nvSpPr>
          <p:spPr bwMode="auto">
            <a:xfrm>
              <a:off x="1725613" y="1793875"/>
              <a:ext cx="1470025" cy="1289050"/>
            </a:xfrm>
            <a:prstGeom prst="ellipse">
              <a:avLst/>
            </a:prstGeom>
            <a:solidFill>
              <a:srgbClr val="4472C4"/>
            </a:solidFill>
            <a:ln w="12700">
              <a:solidFill>
                <a:srgbClr val="1F3763"/>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Training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Oval 8">
              <a:extLst>
                <a:ext uri="{FF2B5EF4-FFF2-40B4-BE49-F238E27FC236}">
                  <a16:creationId xmlns:a16="http://schemas.microsoft.com/office/drawing/2014/main" id="{7F501769-C7E8-499D-AE42-3AAE7C0E1AEE}"/>
                </a:ext>
              </a:extLst>
            </p:cNvPr>
            <p:cNvSpPr>
              <a:spLocks noChangeArrowheads="1"/>
            </p:cNvSpPr>
            <p:nvPr/>
          </p:nvSpPr>
          <p:spPr bwMode="auto">
            <a:xfrm>
              <a:off x="2947987" y="3265071"/>
              <a:ext cx="1470025" cy="1230312"/>
            </a:xfrm>
            <a:prstGeom prst="ellipse">
              <a:avLst/>
            </a:prstGeom>
            <a:solidFill>
              <a:schemeClr val="accent2">
                <a:lumMod val="60000"/>
                <a:lumOff val="40000"/>
              </a:schemeClr>
            </a:solidFill>
            <a:ln w="12700">
              <a:solidFill>
                <a:srgbClr val="1F3763"/>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Platform design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Oval 9">
              <a:extLst>
                <a:ext uri="{FF2B5EF4-FFF2-40B4-BE49-F238E27FC236}">
                  <a16:creationId xmlns:a16="http://schemas.microsoft.com/office/drawing/2014/main" id="{18DEB5E9-277A-431E-86CB-3376310A5AC7}"/>
                </a:ext>
              </a:extLst>
            </p:cNvPr>
            <p:cNvSpPr>
              <a:spLocks noChangeArrowheads="1"/>
            </p:cNvSpPr>
            <p:nvPr/>
          </p:nvSpPr>
          <p:spPr bwMode="auto">
            <a:xfrm>
              <a:off x="3771900" y="1884045"/>
              <a:ext cx="1470025" cy="1123950"/>
            </a:xfrm>
            <a:prstGeom prst="ellipse">
              <a:avLst/>
            </a:prstGeom>
            <a:solidFill>
              <a:srgbClr val="4472C4"/>
            </a:solidFill>
            <a:ln w="12700">
              <a:solidFill>
                <a:srgbClr val="1F3763"/>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Materials innovation  and development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Oval 10">
              <a:extLst>
                <a:ext uri="{FF2B5EF4-FFF2-40B4-BE49-F238E27FC236}">
                  <a16:creationId xmlns:a16="http://schemas.microsoft.com/office/drawing/2014/main" id="{985382BE-87EE-4D36-B8F0-05DC82917343}"/>
                </a:ext>
              </a:extLst>
            </p:cNvPr>
            <p:cNvSpPr>
              <a:spLocks noChangeArrowheads="1"/>
            </p:cNvSpPr>
            <p:nvPr/>
          </p:nvSpPr>
          <p:spPr bwMode="auto">
            <a:xfrm>
              <a:off x="7677150" y="3279775"/>
              <a:ext cx="1470025" cy="1230313"/>
            </a:xfrm>
            <a:prstGeom prst="ellipse">
              <a:avLst/>
            </a:prstGeom>
            <a:solidFill>
              <a:srgbClr val="4472C4"/>
            </a:solidFill>
            <a:ln w="12700">
              <a:solidFill>
                <a:srgbClr val="1F3763"/>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End to end Process flows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Oval 12">
              <a:extLst>
                <a:ext uri="{FF2B5EF4-FFF2-40B4-BE49-F238E27FC236}">
                  <a16:creationId xmlns:a16="http://schemas.microsoft.com/office/drawing/2014/main" id="{23DC630F-A477-4BE0-BED4-8C403FA01F7D}"/>
                </a:ext>
              </a:extLst>
            </p:cNvPr>
            <p:cNvSpPr>
              <a:spLocks noChangeArrowheads="1"/>
            </p:cNvSpPr>
            <p:nvPr/>
          </p:nvSpPr>
          <p:spPr bwMode="auto">
            <a:xfrm>
              <a:off x="2032000" y="4714874"/>
              <a:ext cx="1470025" cy="1209675"/>
            </a:xfrm>
            <a:prstGeom prst="ellipse">
              <a:avLst/>
            </a:prstGeom>
            <a:solidFill>
              <a:schemeClr val="accent2">
                <a:lumMod val="40000"/>
                <a:lumOff val="60000"/>
              </a:schemeClr>
            </a:solidFill>
            <a:ln w="12700">
              <a:solidFill>
                <a:srgbClr val="1F3763"/>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Resource and innovation </a:t>
              </a:r>
              <a:r>
                <a:rPr kumimoji="0" lang="en-US" altLang="en-US"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centres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Oval 13">
              <a:extLst>
                <a:ext uri="{FF2B5EF4-FFF2-40B4-BE49-F238E27FC236}">
                  <a16:creationId xmlns:a16="http://schemas.microsoft.com/office/drawing/2014/main" id="{B1BE9F28-DFA3-471E-B39D-AB9EFC15C080}"/>
                </a:ext>
              </a:extLst>
            </p:cNvPr>
            <p:cNvSpPr>
              <a:spLocks noChangeArrowheads="1"/>
            </p:cNvSpPr>
            <p:nvPr/>
          </p:nvSpPr>
          <p:spPr bwMode="auto">
            <a:xfrm>
              <a:off x="6391275" y="4676775"/>
              <a:ext cx="1470025" cy="1289050"/>
            </a:xfrm>
            <a:prstGeom prst="ellipse">
              <a:avLst/>
            </a:prstGeom>
            <a:solidFill>
              <a:srgbClr val="4472C4"/>
            </a:solidFill>
            <a:ln w="12700">
              <a:solidFill>
                <a:srgbClr val="1F3763"/>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100" dirty="0">
                  <a:latin typeface="Calibri" panose="020F0502020204030204" pitchFamily="34" charset="0"/>
                  <a:cs typeface="Times New Roman" panose="02020603050405020304" pitchFamily="18" charset="0"/>
                </a:rPr>
                <a:t>Demonstrators/disruptors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Oval 14">
              <a:extLst>
                <a:ext uri="{FF2B5EF4-FFF2-40B4-BE49-F238E27FC236}">
                  <a16:creationId xmlns:a16="http://schemas.microsoft.com/office/drawing/2014/main" id="{34329916-AC01-43D8-9446-4997E104A915}"/>
                </a:ext>
              </a:extLst>
            </p:cNvPr>
            <p:cNvSpPr>
              <a:spLocks noChangeArrowheads="1"/>
            </p:cNvSpPr>
            <p:nvPr/>
          </p:nvSpPr>
          <p:spPr bwMode="auto">
            <a:xfrm>
              <a:off x="5648325" y="1830387"/>
              <a:ext cx="1482725" cy="1289050"/>
            </a:xfrm>
            <a:prstGeom prst="ellipse">
              <a:avLst/>
            </a:prstGeom>
            <a:solidFill>
              <a:schemeClr val="accent2">
                <a:lumMod val="40000"/>
                <a:lumOff val="60000"/>
              </a:schemeClr>
            </a:solidFill>
            <a:ln w="12700">
              <a:solidFill>
                <a:srgbClr val="1F3763"/>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100" dirty="0">
                  <a:latin typeface="Calibri" panose="020F0502020204030204" pitchFamily="34" charset="0"/>
                  <a:cs typeface="Times New Roman" panose="02020603050405020304" pitchFamily="18" charset="0"/>
                </a:rPr>
                <a:t>Robots and robotic adoption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 name="Oval 15">
              <a:extLst>
                <a:ext uri="{FF2B5EF4-FFF2-40B4-BE49-F238E27FC236}">
                  <a16:creationId xmlns:a16="http://schemas.microsoft.com/office/drawing/2014/main" id="{8664BA12-9E81-4A19-B1F8-3CA398AD4545}"/>
                </a:ext>
              </a:extLst>
            </p:cNvPr>
            <p:cNvSpPr>
              <a:spLocks noChangeArrowheads="1"/>
            </p:cNvSpPr>
            <p:nvPr/>
          </p:nvSpPr>
          <p:spPr bwMode="auto">
            <a:xfrm>
              <a:off x="900907" y="3195636"/>
              <a:ext cx="1470025" cy="1281112"/>
            </a:xfrm>
            <a:prstGeom prst="ellipse">
              <a:avLst/>
            </a:prstGeom>
            <a:solidFill>
              <a:srgbClr val="4472C4"/>
            </a:solidFill>
            <a:ln w="12700">
              <a:solidFill>
                <a:srgbClr val="1F3763"/>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Finance and investment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21" name="TextBox 20">
            <a:extLst>
              <a:ext uri="{FF2B5EF4-FFF2-40B4-BE49-F238E27FC236}">
                <a16:creationId xmlns:a16="http://schemas.microsoft.com/office/drawing/2014/main" id="{1CB73215-8F49-4018-B793-1CE4E85DEC2E}"/>
              </a:ext>
            </a:extLst>
          </p:cNvPr>
          <p:cNvSpPr txBox="1"/>
          <p:nvPr/>
        </p:nvSpPr>
        <p:spPr>
          <a:xfrm>
            <a:off x="1676400" y="704334"/>
            <a:ext cx="8849360" cy="523220"/>
          </a:xfrm>
          <a:prstGeom prst="rect">
            <a:avLst/>
          </a:prstGeom>
          <a:noFill/>
        </p:spPr>
        <p:txBody>
          <a:bodyPr wrap="square">
            <a:spAutoFit/>
          </a:bodyPr>
          <a:lstStyle/>
          <a:p>
            <a:pPr algn="ctr"/>
            <a:r>
              <a:rPr lang="en-GB" sz="2800" b="1" dirty="0">
                <a:solidFill>
                  <a:srgbClr val="7030A0"/>
                </a:solidFill>
                <a:latin typeface="Verdana" panose="020B0604030504040204" pitchFamily="34" charset="0"/>
                <a:ea typeface="Verdana" panose="020B0604030504040204" pitchFamily="34" charset="0"/>
              </a:rPr>
              <a:t>Smart Construction – What does it cover ?</a:t>
            </a:r>
            <a:endParaRPr lang="en-GB" sz="2800" dirty="0"/>
          </a:p>
        </p:txBody>
      </p:sp>
    </p:spTree>
    <p:extLst>
      <p:ext uri="{BB962C8B-B14F-4D97-AF65-F5344CB8AC3E}">
        <p14:creationId xmlns:p14="http://schemas.microsoft.com/office/powerpoint/2010/main" val="2983470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476AE9-4D60-4F62-A5C8-A64A975521F4}"/>
              </a:ext>
            </a:extLst>
          </p:cNvPr>
          <p:cNvPicPr>
            <a:picLocks noChangeAspect="1"/>
          </p:cNvPicPr>
          <p:nvPr/>
        </p:nvPicPr>
        <p:blipFill>
          <a:blip r:embed="rId3"/>
          <a:stretch>
            <a:fillRect/>
          </a:stretch>
        </p:blipFill>
        <p:spPr>
          <a:xfrm>
            <a:off x="6096000" y="1285875"/>
            <a:ext cx="4762500" cy="4724400"/>
          </a:xfrm>
          <a:prstGeom prst="rect">
            <a:avLst/>
          </a:prstGeom>
        </p:spPr>
      </p:pic>
      <p:pic>
        <p:nvPicPr>
          <p:cNvPr id="9" name="Picture 8">
            <a:extLst>
              <a:ext uri="{FF2B5EF4-FFF2-40B4-BE49-F238E27FC236}">
                <a16:creationId xmlns:a16="http://schemas.microsoft.com/office/drawing/2014/main" id="{316855CA-7FAF-4971-8281-99DDADA08CEC}"/>
              </a:ext>
            </a:extLst>
          </p:cNvPr>
          <p:cNvPicPr>
            <a:picLocks noChangeAspect="1"/>
          </p:cNvPicPr>
          <p:nvPr/>
        </p:nvPicPr>
        <p:blipFill>
          <a:blip r:embed="rId4"/>
          <a:stretch>
            <a:fillRect/>
          </a:stretch>
        </p:blipFill>
        <p:spPr>
          <a:xfrm>
            <a:off x="786202" y="2438400"/>
            <a:ext cx="5011275" cy="3524250"/>
          </a:xfrm>
          <a:prstGeom prst="rect">
            <a:avLst/>
          </a:prstGeom>
        </p:spPr>
      </p:pic>
      <p:sp>
        <p:nvSpPr>
          <p:cNvPr id="10" name="Rectangle: Rounded Corners 9">
            <a:extLst>
              <a:ext uri="{FF2B5EF4-FFF2-40B4-BE49-F238E27FC236}">
                <a16:creationId xmlns:a16="http://schemas.microsoft.com/office/drawing/2014/main" id="{73155F96-646D-4852-B5C6-3273701085FE}"/>
              </a:ext>
            </a:extLst>
          </p:cNvPr>
          <p:cNvSpPr/>
          <p:nvPr/>
        </p:nvSpPr>
        <p:spPr>
          <a:xfrm>
            <a:off x="786202" y="895350"/>
            <a:ext cx="4855841" cy="933450"/>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err="1"/>
              <a:t>Ris</a:t>
            </a:r>
            <a:r>
              <a:rPr lang="en-GB" dirty="0"/>
              <a:t>==</a:t>
            </a:r>
          </a:p>
        </p:txBody>
      </p:sp>
      <p:pic>
        <p:nvPicPr>
          <p:cNvPr id="12" name="Picture 11">
            <a:extLst>
              <a:ext uri="{FF2B5EF4-FFF2-40B4-BE49-F238E27FC236}">
                <a16:creationId xmlns:a16="http://schemas.microsoft.com/office/drawing/2014/main" id="{B433968B-8FC4-49FA-A0C9-CAF05F7821F3}"/>
              </a:ext>
            </a:extLst>
          </p:cNvPr>
          <p:cNvPicPr>
            <a:picLocks noChangeAspect="1"/>
          </p:cNvPicPr>
          <p:nvPr/>
        </p:nvPicPr>
        <p:blipFill>
          <a:blip r:embed="rId5"/>
          <a:stretch>
            <a:fillRect/>
          </a:stretch>
        </p:blipFill>
        <p:spPr>
          <a:xfrm>
            <a:off x="1757752" y="1181100"/>
            <a:ext cx="3081035" cy="776911"/>
          </a:xfrm>
          <a:prstGeom prst="rect">
            <a:avLst/>
          </a:prstGeom>
        </p:spPr>
      </p:pic>
      <p:sp>
        <p:nvSpPr>
          <p:cNvPr id="13" name="Title 1">
            <a:extLst>
              <a:ext uri="{FF2B5EF4-FFF2-40B4-BE49-F238E27FC236}">
                <a16:creationId xmlns:a16="http://schemas.microsoft.com/office/drawing/2014/main" id="{8A837689-1324-4871-A395-D1B65656484F}"/>
              </a:ext>
            </a:extLst>
          </p:cNvPr>
          <p:cNvSpPr txBox="1">
            <a:spLocks/>
          </p:cNvSpPr>
          <p:nvPr/>
        </p:nvSpPr>
        <p:spPr>
          <a:xfrm>
            <a:off x="0" y="365126"/>
            <a:ext cx="10515600" cy="6784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7030A0"/>
                </a:solidFill>
                <a:latin typeface="Verdana" panose="020B0604030504040204" pitchFamily="34" charset="0"/>
                <a:ea typeface="Verdana" panose="020B0604030504040204" pitchFamily="34" charset="0"/>
              </a:rPr>
              <a:t>         </a:t>
            </a:r>
            <a:r>
              <a:rPr lang="en-GB" sz="2800" b="1" dirty="0" err="1">
                <a:solidFill>
                  <a:srgbClr val="7030A0"/>
                </a:solidFill>
                <a:latin typeface="Verdana" panose="020B0604030504040204" pitchFamily="34" charset="0"/>
                <a:ea typeface="Verdana" panose="020B0604030504040204" pitchFamily="34" charset="0"/>
              </a:rPr>
              <a:t>Easi</a:t>
            </a:r>
            <a:r>
              <a:rPr lang="en-GB" sz="2800" b="1" dirty="0">
                <a:solidFill>
                  <a:srgbClr val="7030A0"/>
                </a:solidFill>
                <a:latin typeface="Verdana" panose="020B0604030504040204" pitchFamily="34" charset="0"/>
                <a:ea typeface="Verdana" panose="020B0604030504040204" pitchFamily="34" charset="0"/>
              </a:rPr>
              <a:t> space Robot</a:t>
            </a:r>
          </a:p>
        </p:txBody>
      </p:sp>
    </p:spTree>
    <p:extLst>
      <p:ext uri="{BB962C8B-B14F-4D97-AF65-F5344CB8AC3E}">
        <p14:creationId xmlns:p14="http://schemas.microsoft.com/office/powerpoint/2010/main" val="3777555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E9A6A-0A23-467E-95C9-4691BBD50A1D}"/>
              </a:ext>
            </a:extLst>
          </p:cNvPr>
          <p:cNvSpPr>
            <a:spLocks noGrp="1"/>
          </p:cNvSpPr>
          <p:nvPr>
            <p:ph type="title" idx="4294967295"/>
          </p:nvPr>
        </p:nvSpPr>
        <p:spPr>
          <a:xfrm>
            <a:off x="0" y="365125"/>
            <a:ext cx="10515600" cy="1325563"/>
          </a:xfrm>
        </p:spPr>
        <p:txBody>
          <a:bodyPr>
            <a:normAutofit/>
          </a:bodyPr>
          <a:lstStyle/>
          <a:p>
            <a:pPr algn="ctr"/>
            <a:r>
              <a:rPr lang="en-GB" sz="2800" b="1" dirty="0">
                <a:solidFill>
                  <a:srgbClr val="7030A0"/>
                </a:solidFill>
                <a:latin typeface="Verdana" panose="020B0604030504040204" pitchFamily="34" charset="0"/>
                <a:ea typeface="Verdana" panose="020B0604030504040204" pitchFamily="34" charset="0"/>
              </a:rPr>
              <a:t>         </a:t>
            </a:r>
            <a:r>
              <a:rPr lang="en-GB" sz="2800" b="1" dirty="0" err="1">
                <a:solidFill>
                  <a:srgbClr val="7030A0"/>
                </a:solidFill>
                <a:latin typeface="Verdana" panose="020B0604030504040204" pitchFamily="34" charset="0"/>
                <a:ea typeface="Verdana" panose="020B0604030504040204" pitchFamily="34" charset="0"/>
              </a:rPr>
              <a:t>Easi</a:t>
            </a:r>
            <a:r>
              <a:rPr lang="en-GB" sz="2800" b="1" dirty="0">
                <a:solidFill>
                  <a:srgbClr val="7030A0"/>
                </a:solidFill>
                <a:latin typeface="Verdana" panose="020B0604030504040204" pitchFamily="34" charset="0"/>
                <a:ea typeface="Verdana" panose="020B0604030504040204" pitchFamily="34" charset="0"/>
              </a:rPr>
              <a:t> Space Robot</a:t>
            </a:r>
          </a:p>
        </p:txBody>
      </p:sp>
      <p:pic>
        <p:nvPicPr>
          <p:cNvPr id="5" name="Picture 4">
            <a:extLst>
              <a:ext uri="{FF2B5EF4-FFF2-40B4-BE49-F238E27FC236}">
                <a16:creationId xmlns:a16="http://schemas.microsoft.com/office/drawing/2014/main" id="{4E9682C9-BC9C-4A98-8FD1-708D4670BEF3}"/>
              </a:ext>
            </a:extLst>
          </p:cNvPr>
          <p:cNvPicPr>
            <a:picLocks noChangeAspect="1"/>
          </p:cNvPicPr>
          <p:nvPr/>
        </p:nvPicPr>
        <p:blipFill>
          <a:blip r:embed="rId2"/>
          <a:stretch>
            <a:fillRect/>
          </a:stretch>
        </p:blipFill>
        <p:spPr>
          <a:xfrm>
            <a:off x="646826" y="1605280"/>
            <a:ext cx="10856923" cy="4074160"/>
          </a:xfrm>
          <a:prstGeom prst="rect">
            <a:avLst/>
          </a:prstGeom>
        </p:spPr>
      </p:pic>
    </p:spTree>
    <p:extLst>
      <p:ext uri="{BB962C8B-B14F-4D97-AF65-F5344CB8AC3E}">
        <p14:creationId xmlns:p14="http://schemas.microsoft.com/office/powerpoint/2010/main" val="3892706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E9A6A-0A23-467E-95C9-4691BBD50A1D}"/>
              </a:ext>
            </a:extLst>
          </p:cNvPr>
          <p:cNvSpPr>
            <a:spLocks noGrp="1"/>
          </p:cNvSpPr>
          <p:nvPr>
            <p:ph type="title" idx="4294967295"/>
          </p:nvPr>
        </p:nvSpPr>
        <p:spPr>
          <a:xfrm>
            <a:off x="1066800" y="314746"/>
            <a:ext cx="10515600" cy="768350"/>
          </a:xfrm>
        </p:spPr>
        <p:txBody>
          <a:bodyPr>
            <a:normAutofit/>
          </a:bodyPr>
          <a:lstStyle/>
          <a:p>
            <a:pPr algn="ctr"/>
            <a:r>
              <a:rPr lang="en-GB" sz="2800" b="1" dirty="0">
                <a:solidFill>
                  <a:srgbClr val="7030A0"/>
                </a:solidFill>
                <a:latin typeface="Verdana" panose="020B0604030504040204" pitchFamily="34" charset="0"/>
                <a:ea typeface="Verdana" panose="020B0604030504040204" pitchFamily="34" charset="0"/>
              </a:rPr>
              <a:t>AUAR – Automated </a:t>
            </a:r>
            <a:r>
              <a:rPr lang="en-GB" sz="2800" b="1" dirty="0" err="1">
                <a:solidFill>
                  <a:srgbClr val="7030A0"/>
                </a:solidFill>
                <a:latin typeface="Verdana" panose="020B0604030504040204" pitchFamily="34" charset="0"/>
                <a:ea typeface="Verdana" panose="020B0604030504040204" pitchFamily="34" charset="0"/>
              </a:rPr>
              <a:t>Architecture,Bristol</a:t>
            </a:r>
            <a:r>
              <a:rPr lang="en-GB" sz="2800" b="1" dirty="0">
                <a:solidFill>
                  <a:srgbClr val="7030A0"/>
                </a:solidFill>
                <a:latin typeface="Verdana" panose="020B0604030504040204" pitchFamily="34" charset="0"/>
                <a:ea typeface="Verdana" panose="020B0604030504040204" pitchFamily="34" charset="0"/>
              </a:rPr>
              <a:t>   </a:t>
            </a:r>
          </a:p>
        </p:txBody>
      </p:sp>
      <p:pic>
        <p:nvPicPr>
          <p:cNvPr id="4" name="Picture 3">
            <a:extLst>
              <a:ext uri="{FF2B5EF4-FFF2-40B4-BE49-F238E27FC236}">
                <a16:creationId xmlns:a16="http://schemas.microsoft.com/office/drawing/2014/main" id="{26885CBD-3199-4E7B-B30A-9C0691295E03}"/>
              </a:ext>
            </a:extLst>
          </p:cNvPr>
          <p:cNvPicPr>
            <a:picLocks noChangeAspect="1"/>
          </p:cNvPicPr>
          <p:nvPr/>
        </p:nvPicPr>
        <p:blipFill>
          <a:blip r:embed="rId3"/>
          <a:stretch>
            <a:fillRect/>
          </a:stretch>
        </p:blipFill>
        <p:spPr>
          <a:xfrm>
            <a:off x="6543676" y="1922414"/>
            <a:ext cx="4713208" cy="4236665"/>
          </a:xfrm>
          <a:prstGeom prst="rect">
            <a:avLst/>
          </a:prstGeom>
        </p:spPr>
      </p:pic>
      <p:pic>
        <p:nvPicPr>
          <p:cNvPr id="5" name="Picture 4">
            <a:extLst>
              <a:ext uri="{FF2B5EF4-FFF2-40B4-BE49-F238E27FC236}">
                <a16:creationId xmlns:a16="http://schemas.microsoft.com/office/drawing/2014/main" id="{E2B84407-BB1D-4F22-8A7E-50B468091E5C}"/>
              </a:ext>
            </a:extLst>
          </p:cNvPr>
          <p:cNvPicPr>
            <a:picLocks noChangeAspect="1"/>
          </p:cNvPicPr>
          <p:nvPr/>
        </p:nvPicPr>
        <p:blipFill>
          <a:blip r:embed="rId4"/>
          <a:stretch>
            <a:fillRect/>
          </a:stretch>
        </p:blipFill>
        <p:spPr>
          <a:xfrm>
            <a:off x="1282064" y="2003022"/>
            <a:ext cx="4713207" cy="4017054"/>
          </a:xfrm>
          <a:prstGeom prst="rect">
            <a:avLst/>
          </a:prstGeom>
        </p:spPr>
      </p:pic>
    </p:spTree>
    <p:extLst>
      <p:ext uri="{BB962C8B-B14F-4D97-AF65-F5344CB8AC3E}">
        <p14:creationId xmlns:p14="http://schemas.microsoft.com/office/powerpoint/2010/main" val="2966853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E9A6A-0A23-467E-95C9-4691BBD50A1D}"/>
              </a:ext>
            </a:extLst>
          </p:cNvPr>
          <p:cNvSpPr>
            <a:spLocks noGrp="1"/>
          </p:cNvSpPr>
          <p:nvPr>
            <p:ph type="title"/>
          </p:nvPr>
        </p:nvSpPr>
        <p:spPr>
          <a:xfrm>
            <a:off x="838200" y="365125"/>
            <a:ext cx="10515600" cy="873737"/>
          </a:xfrm>
        </p:spPr>
        <p:txBody>
          <a:bodyPr>
            <a:normAutofit/>
          </a:bodyPr>
          <a:lstStyle/>
          <a:p>
            <a:r>
              <a:rPr lang="en-GB" sz="2800" b="1" dirty="0">
                <a:solidFill>
                  <a:srgbClr val="7030A0"/>
                </a:solidFill>
                <a:latin typeface="Verdana" panose="020B0604030504040204" pitchFamily="34" charset="0"/>
                <a:ea typeface="Verdana" panose="020B0604030504040204" pitchFamily="34" charset="0"/>
              </a:rPr>
              <a:t>Robot adoption: – future scenarios for construction  – Reading University  </a:t>
            </a:r>
          </a:p>
        </p:txBody>
      </p:sp>
      <p:sp>
        <p:nvSpPr>
          <p:cNvPr id="5" name="Content Placeholder 4">
            <a:extLst>
              <a:ext uri="{FF2B5EF4-FFF2-40B4-BE49-F238E27FC236}">
                <a16:creationId xmlns:a16="http://schemas.microsoft.com/office/drawing/2014/main" id="{EC687D75-759A-481C-8B67-3559FF8EEA90}"/>
              </a:ext>
            </a:extLst>
          </p:cNvPr>
          <p:cNvSpPr>
            <a:spLocks noGrp="1"/>
          </p:cNvSpPr>
          <p:nvPr>
            <p:ph idx="1"/>
          </p:nvPr>
        </p:nvSpPr>
        <p:spPr/>
        <p:txBody>
          <a:bodyPr/>
          <a:lstStyle/>
          <a:p>
            <a:pPr marL="457200" lvl="1" indent="0">
              <a:buNone/>
            </a:pPr>
            <a:r>
              <a:rPr lang="en-GB" dirty="0"/>
              <a:t> </a:t>
            </a:r>
          </a:p>
        </p:txBody>
      </p:sp>
      <p:pic>
        <p:nvPicPr>
          <p:cNvPr id="8" name="Picture 7">
            <a:extLst>
              <a:ext uri="{FF2B5EF4-FFF2-40B4-BE49-F238E27FC236}">
                <a16:creationId xmlns:a16="http://schemas.microsoft.com/office/drawing/2014/main" id="{F70C6566-6D68-43E2-9BBF-C4DF99FB41FC}"/>
              </a:ext>
            </a:extLst>
          </p:cNvPr>
          <p:cNvPicPr>
            <a:picLocks noChangeAspect="1"/>
          </p:cNvPicPr>
          <p:nvPr/>
        </p:nvPicPr>
        <p:blipFill>
          <a:blip r:embed="rId2"/>
          <a:stretch>
            <a:fillRect/>
          </a:stretch>
        </p:blipFill>
        <p:spPr>
          <a:xfrm>
            <a:off x="6350352" y="3600450"/>
            <a:ext cx="5365398" cy="2762097"/>
          </a:xfrm>
          <a:prstGeom prst="rect">
            <a:avLst/>
          </a:prstGeom>
        </p:spPr>
      </p:pic>
      <p:pic>
        <p:nvPicPr>
          <p:cNvPr id="9" name="Picture 8">
            <a:extLst>
              <a:ext uri="{FF2B5EF4-FFF2-40B4-BE49-F238E27FC236}">
                <a16:creationId xmlns:a16="http://schemas.microsoft.com/office/drawing/2014/main" id="{636CB213-399D-4636-B4DC-83021DFF7B0E}"/>
              </a:ext>
            </a:extLst>
          </p:cNvPr>
          <p:cNvPicPr>
            <a:picLocks noChangeAspect="1"/>
          </p:cNvPicPr>
          <p:nvPr/>
        </p:nvPicPr>
        <p:blipFill>
          <a:blip r:embed="rId3"/>
          <a:stretch>
            <a:fillRect/>
          </a:stretch>
        </p:blipFill>
        <p:spPr>
          <a:xfrm>
            <a:off x="533400" y="1448088"/>
            <a:ext cx="5747462" cy="2466687"/>
          </a:xfrm>
          <a:prstGeom prst="rect">
            <a:avLst/>
          </a:prstGeom>
        </p:spPr>
      </p:pic>
    </p:spTree>
    <p:extLst>
      <p:ext uri="{BB962C8B-B14F-4D97-AF65-F5344CB8AC3E}">
        <p14:creationId xmlns:p14="http://schemas.microsoft.com/office/powerpoint/2010/main" val="495902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E9A6A-0A23-467E-95C9-4691BBD50A1D}"/>
              </a:ext>
            </a:extLst>
          </p:cNvPr>
          <p:cNvSpPr>
            <a:spLocks noGrp="1"/>
          </p:cNvSpPr>
          <p:nvPr>
            <p:ph type="title"/>
          </p:nvPr>
        </p:nvSpPr>
        <p:spPr/>
        <p:txBody>
          <a:bodyPr>
            <a:normAutofit/>
          </a:bodyPr>
          <a:lstStyle/>
          <a:p>
            <a:r>
              <a:rPr lang="en-GB" sz="2800" b="1" dirty="0">
                <a:solidFill>
                  <a:srgbClr val="7030A0"/>
                </a:solidFill>
                <a:latin typeface="Verdana" panose="020B0604030504040204" pitchFamily="34" charset="0"/>
                <a:ea typeface="Verdana" panose="020B0604030504040204" pitchFamily="34" charset="0"/>
              </a:rPr>
              <a:t>Robot adoption – future scenarios – Reading University </a:t>
            </a:r>
          </a:p>
        </p:txBody>
      </p:sp>
      <p:pic>
        <p:nvPicPr>
          <p:cNvPr id="7" name="Picture 6">
            <a:extLst>
              <a:ext uri="{FF2B5EF4-FFF2-40B4-BE49-F238E27FC236}">
                <a16:creationId xmlns:a16="http://schemas.microsoft.com/office/drawing/2014/main" id="{D5269245-AA0A-41A4-A17E-7DC03939FAF8}"/>
              </a:ext>
            </a:extLst>
          </p:cNvPr>
          <p:cNvPicPr>
            <a:picLocks noChangeAspect="1"/>
          </p:cNvPicPr>
          <p:nvPr/>
        </p:nvPicPr>
        <p:blipFill>
          <a:blip r:embed="rId2"/>
          <a:stretch>
            <a:fillRect/>
          </a:stretch>
        </p:blipFill>
        <p:spPr>
          <a:xfrm>
            <a:off x="733425" y="1698224"/>
            <a:ext cx="5243512" cy="2730899"/>
          </a:xfrm>
          <a:prstGeom prst="rect">
            <a:avLst/>
          </a:prstGeom>
        </p:spPr>
      </p:pic>
      <p:pic>
        <p:nvPicPr>
          <p:cNvPr id="8" name="Content Placeholder 7">
            <a:extLst>
              <a:ext uri="{FF2B5EF4-FFF2-40B4-BE49-F238E27FC236}">
                <a16:creationId xmlns:a16="http://schemas.microsoft.com/office/drawing/2014/main" id="{705463B4-4D8C-49D5-BD46-A8A0D6568BD4}"/>
              </a:ext>
            </a:extLst>
          </p:cNvPr>
          <p:cNvPicPr>
            <a:picLocks noGrp="1" noChangeAspect="1"/>
          </p:cNvPicPr>
          <p:nvPr>
            <p:ph idx="1"/>
          </p:nvPr>
        </p:nvPicPr>
        <p:blipFill>
          <a:blip r:embed="rId3"/>
          <a:stretch>
            <a:fillRect/>
          </a:stretch>
        </p:blipFill>
        <p:spPr>
          <a:xfrm>
            <a:off x="6096224" y="3667125"/>
            <a:ext cx="5474805" cy="2805112"/>
          </a:xfrm>
          <a:prstGeom prst="rect">
            <a:avLst/>
          </a:prstGeom>
        </p:spPr>
      </p:pic>
    </p:spTree>
    <p:extLst>
      <p:ext uri="{BB962C8B-B14F-4D97-AF65-F5344CB8AC3E}">
        <p14:creationId xmlns:p14="http://schemas.microsoft.com/office/powerpoint/2010/main" val="3545451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8189" y="1643536"/>
            <a:ext cx="6542595" cy="4625819"/>
          </a:xfrm>
          <a:prstGeom prst="rect">
            <a:avLst/>
          </a:prstGeom>
        </p:spPr>
      </p:pic>
      <p:pic>
        <p:nvPicPr>
          <p:cNvPr id="5" name="Content Placeholder 6">
            <a:extLst>
              <a:ext uri="{FF2B5EF4-FFF2-40B4-BE49-F238E27FC236}">
                <a16:creationId xmlns:a16="http://schemas.microsoft.com/office/drawing/2014/main" id="{91D3038B-7980-41A9-94EB-6BA003A5DEE0}"/>
              </a:ext>
            </a:extLst>
          </p:cNvPr>
          <p:cNvPicPr>
            <a:picLocks noChangeAspect="1"/>
          </p:cNvPicPr>
          <p:nvPr/>
        </p:nvPicPr>
        <p:blipFill>
          <a:blip r:embed="rId3"/>
          <a:stretch>
            <a:fillRect/>
          </a:stretch>
        </p:blipFill>
        <p:spPr>
          <a:xfrm>
            <a:off x="1094098" y="1643536"/>
            <a:ext cx="3059365" cy="4625819"/>
          </a:xfrm>
          <a:prstGeom prst="rect">
            <a:avLst/>
          </a:prstGeom>
        </p:spPr>
      </p:pic>
      <p:sp>
        <p:nvSpPr>
          <p:cNvPr id="3" name="Title 2">
            <a:extLst>
              <a:ext uri="{FF2B5EF4-FFF2-40B4-BE49-F238E27FC236}">
                <a16:creationId xmlns:a16="http://schemas.microsoft.com/office/drawing/2014/main" id="{8D88D9D9-9026-42E9-AA8E-36EC60A978D2}"/>
              </a:ext>
            </a:extLst>
          </p:cNvPr>
          <p:cNvSpPr>
            <a:spLocks noGrp="1"/>
          </p:cNvSpPr>
          <p:nvPr>
            <p:ph type="title"/>
          </p:nvPr>
        </p:nvSpPr>
        <p:spPr>
          <a:xfrm>
            <a:off x="838200" y="365125"/>
            <a:ext cx="10515600" cy="986155"/>
          </a:xfrm>
        </p:spPr>
        <p:txBody>
          <a:bodyPr>
            <a:normAutofit/>
          </a:bodyPr>
          <a:lstStyle/>
          <a:p>
            <a:pPr algn="ctr"/>
            <a:r>
              <a:rPr lang="en-GB" sz="2800" b="1" dirty="0">
                <a:solidFill>
                  <a:srgbClr val="7030A0"/>
                </a:solidFill>
                <a:latin typeface="Verdana" panose="020B0604030504040204" pitchFamily="34" charset="0"/>
                <a:ea typeface="Verdana" panose="020B0604030504040204" pitchFamily="34" charset="0"/>
              </a:rPr>
              <a:t>Smart Contracts </a:t>
            </a:r>
          </a:p>
        </p:txBody>
      </p:sp>
    </p:spTree>
    <p:extLst>
      <p:ext uri="{BB962C8B-B14F-4D97-AF65-F5344CB8AC3E}">
        <p14:creationId xmlns:p14="http://schemas.microsoft.com/office/powerpoint/2010/main" val="2862476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8996" b="12239"/>
          <a:stretch/>
        </p:blipFill>
        <p:spPr>
          <a:xfrm>
            <a:off x="876299" y="1846141"/>
            <a:ext cx="10422745" cy="3545009"/>
          </a:xfrm>
          <a:prstGeom prst="rect">
            <a:avLst/>
          </a:prstGeom>
        </p:spPr>
      </p:pic>
      <p:sp>
        <p:nvSpPr>
          <p:cNvPr id="4" name="TextBox 3">
            <a:extLst>
              <a:ext uri="{FF2B5EF4-FFF2-40B4-BE49-F238E27FC236}">
                <a16:creationId xmlns:a16="http://schemas.microsoft.com/office/drawing/2014/main" id="{00AEE320-5C24-4512-B470-5F7B26E752EC}"/>
              </a:ext>
            </a:extLst>
          </p:cNvPr>
          <p:cNvSpPr txBox="1"/>
          <p:nvPr/>
        </p:nvSpPr>
        <p:spPr>
          <a:xfrm>
            <a:off x="3048000" y="643374"/>
            <a:ext cx="6096000" cy="523220"/>
          </a:xfrm>
          <a:prstGeom prst="rect">
            <a:avLst/>
          </a:prstGeom>
          <a:noFill/>
        </p:spPr>
        <p:txBody>
          <a:bodyPr wrap="square">
            <a:spAutoFit/>
          </a:bodyPr>
          <a:lstStyle/>
          <a:p>
            <a:pPr algn="ctr"/>
            <a:r>
              <a:rPr lang="en-GB" sz="2800" b="1" dirty="0">
                <a:solidFill>
                  <a:srgbClr val="7030A0"/>
                </a:solidFill>
                <a:latin typeface="Verdana" panose="020B0604030504040204" pitchFamily="34" charset="0"/>
                <a:ea typeface="Verdana" panose="020B0604030504040204" pitchFamily="34" charset="0"/>
              </a:rPr>
              <a:t>Smart Contracts </a:t>
            </a:r>
            <a:endParaRPr lang="en-GB" sz="2800" dirty="0"/>
          </a:p>
        </p:txBody>
      </p:sp>
    </p:spTree>
    <p:extLst>
      <p:ext uri="{BB962C8B-B14F-4D97-AF65-F5344CB8AC3E}">
        <p14:creationId xmlns:p14="http://schemas.microsoft.com/office/powerpoint/2010/main" val="9859021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33D908CE5C4C46A055B564ECB494E7" ma:contentTypeVersion="16" ma:contentTypeDescription="Create a new document." ma:contentTypeScope="" ma:versionID="a49c7a85a4857dfeb682b6938429c9a6">
  <xsd:schema xmlns:xsd="http://www.w3.org/2001/XMLSchema" xmlns:xs="http://www.w3.org/2001/XMLSchema" xmlns:p="http://schemas.microsoft.com/office/2006/metadata/properties" xmlns:ns2="369f4f0e-f300-4db1-ab0d-738f3ab03916" xmlns:ns3="b28bc7b5-5233-47e9-9fac-418a3603944a" targetNamespace="http://schemas.microsoft.com/office/2006/metadata/properties" ma:root="true" ma:fieldsID="d91887caa47f5dd4e2928617cf631113" ns2:_="" ns3:_="">
    <xsd:import namespace="369f4f0e-f300-4db1-ab0d-738f3ab03916"/>
    <xsd:import namespace="b28bc7b5-5233-47e9-9fac-418a3603944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9f4f0e-f300-4db1-ab0d-738f3ab039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8b6ee87-6725-4646-b6d6-cac150de251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28bc7b5-5233-47e9-9fac-418a3603944a"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b9e15b8-c623-45be-84d7-5b611648ee69}" ma:internalName="TaxCatchAll" ma:showField="CatchAllData" ma:web="b28bc7b5-5233-47e9-9fac-418a360394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28bc7b5-5233-47e9-9fac-418a3603944a" xsi:nil="true"/>
    <lcf76f155ced4ddcb4097134ff3c332f xmlns="369f4f0e-f300-4db1-ab0d-738f3ab0391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4B3BD6B-F57E-441D-B573-65FC7223DE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9f4f0e-f300-4db1-ab0d-738f3ab03916"/>
    <ds:schemaRef ds:uri="b28bc7b5-5233-47e9-9fac-418a360394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214B76-C176-4B2F-B3EC-C48AEE55484B}">
  <ds:schemaRefs>
    <ds:schemaRef ds:uri="http://schemas.microsoft.com/sharepoint/v3/contenttype/forms"/>
  </ds:schemaRefs>
</ds:datastoreItem>
</file>

<file path=customXml/itemProps3.xml><?xml version="1.0" encoding="utf-8"?>
<ds:datastoreItem xmlns:ds="http://schemas.openxmlformats.org/officeDocument/2006/customXml" ds:itemID="{C1E2644A-C87E-4A79-BE08-6985135614FA}">
  <ds:schemaRefs>
    <ds:schemaRef ds:uri="http://schemas.microsoft.com/office/2006/metadata/properties"/>
    <ds:schemaRef ds:uri="http://schemas.microsoft.com/office/infopath/2007/PartnerControls"/>
    <ds:schemaRef ds:uri="b28bc7b5-5233-47e9-9fac-418a3603944a"/>
    <ds:schemaRef ds:uri="369f4f0e-f300-4db1-ab0d-738f3ab03916"/>
  </ds:schemaRefs>
</ds:datastoreItem>
</file>

<file path=docProps/app.xml><?xml version="1.0" encoding="utf-8"?>
<Properties xmlns="http://schemas.openxmlformats.org/officeDocument/2006/extended-properties" xmlns:vt="http://schemas.openxmlformats.org/officeDocument/2006/docPropsVTypes">
  <TotalTime>7095</TotalTime>
  <Words>326</Words>
  <Application>Microsoft Office PowerPoint</Application>
  <PresentationFormat>Widescreen</PresentationFormat>
  <Paragraphs>48</Paragraphs>
  <Slides>17</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Verdana</vt:lpstr>
      <vt:lpstr>Office Theme</vt:lpstr>
      <vt:lpstr>PowerPoint Presentation</vt:lpstr>
      <vt:lpstr>PowerPoint Presentation</vt:lpstr>
      <vt:lpstr>PowerPoint Presentation</vt:lpstr>
      <vt:lpstr>         Easi Space Robot</vt:lpstr>
      <vt:lpstr>AUAR – Automated Architecture,Bristol   </vt:lpstr>
      <vt:lpstr>Robot adoption: – future scenarios for construction  – Reading University  </vt:lpstr>
      <vt:lpstr>Robot adoption – future scenarios – Reading University </vt:lpstr>
      <vt:lpstr>Smart Contracts </vt:lpstr>
      <vt:lpstr>PowerPoint Presentation</vt:lpstr>
      <vt:lpstr>                 Platform Design Programme   </vt:lpstr>
      <vt:lpstr>Platform Design Programme </vt:lpstr>
      <vt:lpstr>Offsite Solutions – Highbridge Somerset- Bathroom Pods    </vt:lpstr>
      <vt:lpstr>Platform Design - Future Scenarios </vt:lpstr>
      <vt:lpstr>Active Building Centre – Berkley, Gloucestershire    </vt:lpstr>
      <vt:lpstr>Innovation Village Proposal - Bristol   </vt:lpstr>
      <vt:lpstr>The future, next steps, the reality to be adopted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Bennell</dc:creator>
  <cp:lastModifiedBy>Mary Bennell</cp:lastModifiedBy>
  <cp:revision>18</cp:revision>
  <dcterms:created xsi:type="dcterms:W3CDTF">2021-02-03T14:28:06Z</dcterms:created>
  <dcterms:modified xsi:type="dcterms:W3CDTF">2022-11-09T14:20:34Z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0x0101009333D908CE5C4C46A055B564ECB494E7</vt:lpwstr>
  </property>
  <property fmtid="{D5CDD505-2E9C-101B-9397-08002B2CF9AE}" pid="3" name="Order">
    <vt:r8>5000</vt:r8>
  </property>
</Properties>
</file>